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57" r:id="rId3"/>
  </p:sldIdLst>
  <p:sldSz cx="6858000" cy="9144000" type="screen4x3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50" d="100"/>
          <a:sy n="50" d="100"/>
        </p:scale>
        <p:origin x="-2316" y="-90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e-IL" smtClean="0"/>
              <a:t>לחץ כדי לערוך סגנון כותרת משנה של תבנית בסיס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A4E750-57C7-4579-BB9C-AE3649A399D6}" type="datetimeFigureOut">
              <a:rPr lang="he-IL" smtClean="0"/>
              <a:t>ב'/חשון/תשפ"א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91288F-51A5-4354-9FE8-40A50543D660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8342273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A4E750-57C7-4579-BB9C-AE3649A399D6}" type="datetimeFigureOut">
              <a:rPr lang="he-IL" smtClean="0"/>
              <a:t>ב'/חשון/תשפ"א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91288F-51A5-4354-9FE8-40A50543D660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4916108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A4E750-57C7-4579-BB9C-AE3649A399D6}" type="datetimeFigureOut">
              <a:rPr lang="he-IL" smtClean="0"/>
              <a:t>ב'/חשון/תשפ"א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91288F-51A5-4354-9FE8-40A50543D660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5518114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A4E750-57C7-4579-BB9C-AE3649A399D6}" type="datetimeFigureOut">
              <a:rPr lang="he-IL" smtClean="0"/>
              <a:t>ב'/חשון/תשפ"א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91288F-51A5-4354-9FE8-40A50543D660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614474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A4E750-57C7-4579-BB9C-AE3649A399D6}" type="datetimeFigureOut">
              <a:rPr lang="he-IL" smtClean="0"/>
              <a:t>ב'/חשון/תשפ"א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91288F-51A5-4354-9FE8-40A50543D660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3846687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A4E750-57C7-4579-BB9C-AE3649A399D6}" type="datetimeFigureOut">
              <a:rPr lang="he-IL" smtClean="0"/>
              <a:t>ב'/חשון/תשפ"א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91288F-51A5-4354-9FE8-40A50543D660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2005381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7" name="מציין מיקום של תאריך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A4E750-57C7-4579-BB9C-AE3649A399D6}" type="datetimeFigureOut">
              <a:rPr lang="he-IL" smtClean="0"/>
              <a:t>ב'/חשון/תשפ"א</a:t>
            </a:fld>
            <a:endParaRPr lang="he-IL"/>
          </a:p>
        </p:txBody>
      </p:sp>
      <p:sp>
        <p:nvSpPr>
          <p:cNvPr id="8" name="מציין מיקום של כותרת תחתונה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מציין מיקום של מספר שקופית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91288F-51A5-4354-9FE8-40A50543D660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5184090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A4E750-57C7-4579-BB9C-AE3649A399D6}" type="datetimeFigureOut">
              <a:rPr lang="he-IL" smtClean="0"/>
              <a:t>ב'/חשון/תשפ"א</a:t>
            </a:fld>
            <a:endParaRPr lang="he-IL"/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91288F-51A5-4354-9FE8-40A50543D660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712189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A4E750-57C7-4579-BB9C-AE3649A399D6}" type="datetimeFigureOut">
              <a:rPr lang="he-IL" smtClean="0"/>
              <a:t>ב'/חשון/תשפ"א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91288F-51A5-4354-9FE8-40A50543D660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0106537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A4E750-57C7-4579-BB9C-AE3649A399D6}" type="datetimeFigureOut">
              <a:rPr lang="he-IL" smtClean="0"/>
              <a:t>ב'/חשון/תשפ"א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91288F-51A5-4354-9FE8-40A50543D660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8535649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מונה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A4E750-57C7-4579-BB9C-AE3649A399D6}" type="datetimeFigureOut">
              <a:rPr lang="he-IL" smtClean="0"/>
              <a:t>ב'/חשון/תשפ"א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91288F-51A5-4354-9FE8-40A50543D660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8674747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2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A4E750-57C7-4579-BB9C-AE3649A399D6}" type="datetimeFigureOut">
              <a:rPr lang="he-IL" smtClean="0"/>
              <a:t>ב'/חשון/תשפ"א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91288F-51A5-4354-9FE8-40A50543D660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2578409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6632" y="755575"/>
            <a:ext cx="6480720" cy="77877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286866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2696" y="683568"/>
            <a:ext cx="5760640" cy="81369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99012482"/>
      </p:ext>
    </p:extLst>
  </p:cSld>
  <p:clrMapOvr>
    <a:masterClrMapping/>
  </p:clrMapOvr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0</Words>
  <Application>Microsoft Office PowerPoint</Application>
  <PresentationFormat>‫הצגה על המסך (4:3)</PresentationFormat>
  <Paragraphs>0</Paragraphs>
  <Slides>2</Slides>
  <Notes>0</Notes>
  <HiddenSlides>0</HiddenSlides>
  <MMClips>0</MMClips>
  <ScaleCrop>false</ScaleCrop>
  <HeadingPairs>
    <vt:vector size="4" baseType="variant"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2</vt:i4>
      </vt:variant>
    </vt:vector>
  </HeadingPairs>
  <TitlesOfParts>
    <vt:vector size="3" baseType="lpstr">
      <vt:lpstr>ערכת נושא Office</vt:lpstr>
      <vt:lpstr>מצגת של PowerPoint</vt:lpstr>
      <vt:lpstr>מצגת של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מצגת של PowerPoint</dc:title>
  <dc:creator>Hebrew</dc:creator>
  <cp:lastModifiedBy>Hebrew</cp:lastModifiedBy>
  <cp:revision>2</cp:revision>
  <dcterms:created xsi:type="dcterms:W3CDTF">2020-10-20T05:25:41Z</dcterms:created>
  <dcterms:modified xsi:type="dcterms:W3CDTF">2020-10-20T05:27:52Z</dcterms:modified>
</cp:coreProperties>
</file>