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3"/>
  </p:notesMasterIdLst>
  <p:sldIdLst>
    <p:sldId id="269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סגנון ביניים 2 - הדגשה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8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8A6EE2D-9BA0-454B-B05B-6FFD019CA1E6}" type="datetimeFigureOut">
              <a:rPr lang="he-IL" smtClean="0"/>
              <a:pPr/>
              <a:t>כ"ב/חשון/תשפ"א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52B59A3-1D57-4EFE-A803-9E1EF0CEB73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231120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93F5A-99FA-4BB6-BAEE-7545384872A2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0E0D2-F5F8-4C8F-AF14-8BC352C4F475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995445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2DBCE-3732-4268-A089-AD0B852953A2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07605-16B1-4318-A4DF-3AA8FD75CEAA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833714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7A73D-00B2-43F9-BF15-B4DA0BC7D303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E6D02-431E-4D54-9AC9-3EE88153B9EB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65435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6AB7F-5E1D-42C0-A6A5-7CE46D719CF7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176539-C7E0-4A7C-AA10-E1F0B68F9028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876164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3C9B5-6CD7-4D83-A8B2-E2D007C8B078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9021F7-23DA-4F0D-A255-EA0052437B9D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93333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C6E48-21E4-4944-AA31-EA4DB4B6665B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A937D-EBB1-402D-9A88-C1256BF47D52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043368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C21F-5CF7-4008-82DA-924E9FC12BA7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412AB-5769-44CB-8ACC-15D40F20E8B8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98194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1AB50-459A-4BAC-B60B-098CC751FFD1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793D3-5CBB-490D-87B6-FDA3B1C9187C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70047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90B3D-83A0-4228-B340-7EA51FEA858D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8CF3C-2580-4C73-BA44-3D231A2F1AD2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158136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0B9B0-44CF-46EF-893E-5AD7DF64E4F0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C410A-164C-4ECD-99A8-35F3E25C5DF5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326370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747A1-AE5F-4F55-8426-E7C3F300C3D0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D1B3A-9336-4331-B8FF-F8A44C9AA3DF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657269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نمط العنوان الرئيسي</a:t>
            </a:r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أنماط النص الرئيسي</a:t>
            </a:r>
          </a:p>
          <a:p>
            <a:pPr lvl="1"/>
            <a:r>
              <a:rPr lang="ar-SA" altLang="ar-SA" smtClean="0"/>
              <a:t>المستوى الثاني</a:t>
            </a:r>
          </a:p>
          <a:p>
            <a:pPr lvl="2"/>
            <a:r>
              <a:rPr lang="ar-SA" altLang="ar-SA" smtClean="0"/>
              <a:t>المستوى الثالث</a:t>
            </a:r>
          </a:p>
          <a:p>
            <a:pPr lvl="3"/>
            <a:r>
              <a:rPr lang="ar-SA" altLang="ar-SA" smtClean="0"/>
              <a:t>المستوى الرابع</a:t>
            </a:r>
          </a:p>
          <a:p>
            <a:pPr lvl="4"/>
            <a:r>
              <a:rPr lang="ar-SA" alt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E1F196-E26B-4539-8DDF-7E7BA1C56E95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24/03/1442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BD99AC3-0657-4657-A760-CE37036A2475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316640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1224950" y="619126"/>
            <a:ext cx="10282687" cy="604837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>
              <a:solidFill>
                <a:prstClr val="black"/>
              </a:solidFill>
            </a:endParaRPr>
          </a:p>
        </p:txBody>
      </p:sp>
      <p:sp>
        <p:nvSpPr>
          <p:cNvPr id="5" name="מלבן מעוגל 12"/>
          <p:cNvSpPr/>
          <p:nvPr/>
        </p:nvSpPr>
        <p:spPr>
          <a:xfrm>
            <a:off x="2278064" y="1341438"/>
            <a:ext cx="8351836" cy="18732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 sz="2000">
              <a:solidFill>
                <a:prstClr val="black"/>
              </a:solidFill>
            </a:endParaRPr>
          </a:p>
        </p:txBody>
      </p:sp>
      <p:sp>
        <p:nvSpPr>
          <p:cNvPr id="7" name="מלבן מעוגל 12"/>
          <p:cNvSpPr/>
          <p:nvPr/>
        </p:nvSpPr>
        <p:spPr>
          <a:xfrm>
            <a:off x="2166939" y="3429000"/>
            <a:ext cx="8590201" cy="29527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 sz="2000">
              <a:solidFill>
                <a:prstClr val="black"/>
              </a:solidFill>
            </a:endParaRPr>
          </a:p>
        </p:txBody>
      </p:sp>
      <p:sp>
        <p:nvSpPr>
          <p:cNvPr id="2053" name="מלבן 6"/>
          <p:cNvSpPr>
            <a:spLocks noChangeArrowheads="1"/>
          </p:cNvSpPr>
          <p:nvPr/>
        </p:nvSpPr>
        <p:spPr bwMode="auto">
          <a:xfrm>
            <a:off x="1919288" y="3571876"/>
            <a:ext cx="80645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alt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استخرج من النص كلمات تدل على العناصر التالية لنص ” </a:t>
            </a:r>
            <a:r>
              <a:rPr lang="ar-SA" altLang="ar-SA" sz="2800" b="1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مؤتمر الحيوانات“</a:t>
            </a:r>
            <a:endParaRPr lang="ar-SA" altLang="ar-SA" sz="28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ar-SA" alt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شخصيات : ______  ______  ______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ar-SA" alt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المكان :   ______  ______  ______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ar-SA" alt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الزمان :    ______  ______  ______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ar-SA" altLang="ar-SA" sz="28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054" name="TextBox 2"/>
          <p:cNvSpPr txBox="1">
            <a:spLocks noChangeArrowheads="1"/>
          </p:cNvSpPr>
          <p:nvPr/>
        </p:nvSpPr>
        <p:spPr bwMode="auto">
          <a:xfrm>
            <a:off x="1003300" y="1390650"/>
            <a:ext cx="102616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altLang="ar-SA" sz="2800" b="1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نص </a:t>
            </a:r>
            <a:r>
              <a:rPr lang="ar-SA" alt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______ _______  </a:t>
            </a:r>
            <a:r>
              <a:rPr lang="ar-SA" altLang="ar-SA" sz="2800" b="1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alt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هو نص </a:t>
            </a:r>
            <a:r>
              <a:rPr lang="ar-SA" altLang="ar-SA" sz="2800" b="1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_______ </a:t>
            </a:r>
            <a:r>
              <a:rPr lang="ar-SA" alt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altLang="ar-SA" sz="2800" b="1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يتكون </a:t>
            </a:r>
            <a:r>
              <a:rPr lang="ar-SA" alt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النص من _______ فقرات . و ______ سطر .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he-IL" altLang="ar-SA" sz="28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055" name="מלבן 2"/>
          <p:cNvSpPr>
            <a:spLocks noChangeArrowheads="1"/>
          </p:cNvSpPr>
          <p:nvPr/>
        </p:nvSpPr>
        <p:spPr bwMode="auto">
          <a:xfrm>
            <a:off x="1558925" y="619126"/>
            <a:ext cx="84978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altLang="ar-SA" sz="2400" b="1" u="sng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أكمل الناقص لتحصل على تحليل المبنى الخارجي والداخلي للنص :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2820273" y="0"/>
            <a:ext cx="6627135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2800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تحليل المبنى الخارجي والداخلي - نص </a:t>
            </a:r>
            <a:r>
              <a:rPr lang="ar-SA" sz="28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مؤتمر الحيوانات</a:t>
            </a:r>
            <a:endParaRPr lang="ar-SA" sz="2800" b="1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2" name="Picture 2" descr="صور حيوانات للتلوين 12 صورة مختلفة للأطفال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064" y="4448177"/>
            <a:ext cx="2350385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صور حيوانات للتلوين 12 صورة مختلفة للأطفال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688" y="1490663"/>
            <a:ext cx="1872012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89772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2775</TotalTime>
  <Words>67</Words>
  <Application>Microsoft Office PowerPoint</Application>
  <PresentationFormat>מותאם אישית</PresentationFormat>
  <Paragraphs>8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نسق Office</vt:lpstr>
      <vt:lpstr>שקופית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</cp:lastModifiedBy>
  <cp:revision>37</cp:revision>
  <dcterms:created xsi:type="dcterms:W3CDTF">2020-11-05T13:31:46Z</dcterms:created>
  <dcterms:modified xsi:type="dcterms:W3CDTF">2020-11-09T09:10:09Z</dcterms:modified>
</cp:coreProperties>
</file>