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סגנון בהיר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03447BB-5D67-496B-8E87-E561075AD55C}" styleName="סגנון כהה 1 - הדגשה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סגנון ביניים 4 - הדגשה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סגנון ביניים 4 - הדגשה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סגנון ביניים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סגנון ביניים 2 - הדגשה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5" d="100"/>
          <a:sy n="95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C2FE1-8F94-48EC-AD3F-A2D7A5C7638F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776C-660C-4E68-884C-2C3CCAB5FC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8779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C2FE1-8F94-48EC-AD3F-A2D7A5C7638F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776C-660C-4E68-884C-2C3CCAB5FC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359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C2FE1-8F94-48EC-AD3F-A2D7A5C7638F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776C-660C-4E68-884C-2C3CCAB5FC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2257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C2FE1-8F94-48EC-AD3F-A2D7A5C7638F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776C-660C-4E68-884C-2C3CCAB5FC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95059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C2FE1-8F94-48EC-AD3F-A2D7A5C7638F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776C-660C-4E68-884C-2C3CCAB5FC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5981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C2FE1-8F94-48EC-AD3F-A2D7A5C7638F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776C-660C-4E68-884C-2C3CCAB5FC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26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C2FE1-8F94-48EC-AD3F-A2D7A5C7638F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776C-660C-4E68-884C-2C3CCAB5FC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14831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C2FE1-8F94-48EC-AD3F-A2D7A5C7638F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776C-660C-4E68-884C-2C3CCAB5FC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30840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C2FE1-8F94-48EC-AD3F-A2D7A5C7638F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776C-660C-4E68-884C-2C3CCAB5FC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3970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C2FE1-8F94-48EC-AD3F-A2D7A5C7638F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776C-660C-4E68-884C-2C3CCAB5FC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6214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C2FE1-8F94-48EC-AD3F-A2D7A5C7638F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776C-660C-4E68-884C-2C3CCAB5FC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686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C2FE1-8F94-48EC-AD3F-A2D7A5C7638F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D776C-660C-4E68-884C-2C3CCAB5FC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40218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27984" y="692696"/>
            <a:ext cx="38884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dirty="0" smtClean="0"/>
              <a:t>اكمل الجدول التالي كما في المثال:</a:t>
            </a:r>
            <a:endParaRPr lang="he-IL" dirty="0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917803"/>
              </p:ext>
            </p:extLst>
          </p:nvPr>
        </p:nvGraphicFramePr>
        <p:xfrm>
          <a:off x="1212262" y="1196752"/>
          <a:ext cx="7356321" cy="51098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956222"/>
                <a:gridCol w="888189"/>
                <a:gridCol w="787172"/>
                <a:gridCol w="884318"/>
                <a:gridCol w="892696"/>
                <a:gridCol w="2947724"/>
              </a:tblGrid>
              <a:tr h="623041">
                <a:tc>
                  <a:txBody>
                    <a:bodyPr/>
                    <a:lstStyle/>
                    <a:p>
                      <a:pPr rtl="1"/>
                      <a:r>
                        <a:rPr lang="ar-AE" sz="1400" b="1" dirty="0" smtClean="0">
                          <a:solidFill>
                            <a:schemeClr val="tx2"/>
                          </a:solidFill>
                        </a:rPr>
                        <a:t>العدد</a:t>
                      </a:r>
                      <a:endParaRPr lang="he-IL" sz="1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b="1" dirty="0" smtClean="0">
                          <a:solidFill>
                            <a:schemeClr val="tx2"/>
                          </a:solidFill>
                        </a:rPr>
                        <a:t>قيمة</a:t>
                      </a:r>
                      <a:r>
                        <a:rPr lang="ar-AE" sz="1400" b="1" baseline="0" dirty="0" smtClean="0">
                          <a:solidFill>
                            <a:schemeClr val="tx2"/>
                          </a:solidFill>
                        </a:rPr>
                        <a:t> الرقم الذي تحته خط</a:t>
                      </a:r>
                      <a:endParaRPr lang="he-IL" sz="1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b="1" dirty="0" smtClean="0">
                          <a:solidFill>
                            <a:schemeClr val="tx2"/>
                          </a:solidFill>
                        </a:rPr>
                        <a:t>منزلة</a:t>
                      </a:r>
                      <a:r>
                        <a:rPr lang="ar-AE" sz="1400" b="1" baseline="0" dirty="0" smtClean="0">
                          <a:solidFill>
                            <a:schemeClr val="tx2"/>
                          </a:solidFill>
                        </a:rPr>
                        <a:t> الرقم الذي تحته خط</a:t>
                      </a:r>
                      <a:endParaRPr lang="he-IL" sz="1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b="1" dirty="0" smtClean="0">
                          <a:solidFill>
                            <a:schemeClr val="tx2"/>
                          </a:solidFill>
                        </a:rPr>
                        <a:t>العدد</a:t>
                      </a:r>
                      <a:r>
                        <a:rPr lang="ar-AE" sz="1400" b="1" baseline="0" dirty="0" smtClean="0">
                          <a:solidFill>
                            <a:schemeClr val="tx2"/>
                          </a:solidFill>
                        </a:rPr>
                        <a:t> في فئة الاحاد</a:t>
                      </a:r>
                      <a:endParaRPr lang="he-IL" sz="1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b="1" dirty="0" smtClean="0">
                          <a:solidFill>
                            <a:schemeClr val="tx2"/>
                          </a:solidFill>
                        </a:rPr>
                        <a:t>العدد</a:t>
                      </a:r>
                      <a:r>
                        <a:rPr lang="ar-AE" sz="1400" b="1" baseline="0" dirty="0" smtClean="0">
                          <a:solidFill>
                            <a:schemeClr val="tx2"/>
                          </a:solidFill>
                        </a:rPr>
                        <a:t> في فئة الالوف</a:t>
                      </a:r>
                      <a:endParaRPr lang="he-IL" sz="1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b="1" dirty="0" smtClean="0">
                          <a:solidFill>
                            <a:schemeClr val="tx2"/>
                          </a:solidFill>
                        </a:rPr>
                        <a:t>        العدد</a:t>
                      </a:r>
                      <a:r>
                        <a:rPr lang="ar-AE" b="1" baseline="0" dirty="0" smtClean="0">
                          <a:solidFill>
                            <a:schemeClr val="tx2"/>
                          </a:solidFill>
                        </a:rPr>
                        <a:t> بالكلمات</a:t>
                      </a:r>
                      <a:endParaRPr lang="he-IL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23041">
                <a:tc>
                  <a:txBody>
                    <a:bodyPr/>
                    <a:lstStyle/>
                    <a:p>
                      <a:pPr rtl="1"/>
                      <a:r>
                        <a:rPr lang="ar-AE" sz="1400" b="1" u="sng" dirty="0" smtClean="0"/>
                        <a:t>4</a:t>
                      </a:r>
                      <a:r>
                        <a:rPr lang="ar-AE" sz="1400" b="1" dirty="0" smtClean="0"/>
                        <a:t>25,800</a:t>
                      </a:r>
                      <a:endParaRPr lang="he-I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b="1" dirty="0" smtClean="0"/>
                        <a:t>400,000</a:t>
                      </a:r>
                      <a:endParaRPr lang="he-I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مئات الالوف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800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425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اربع</a:t>
                      </a:r>
                      <a:r>
                        <a:rPr lang="ar-AE" baseline="0" dirty="0" smtClean="0"/>
                        <a:t> مئة وخمسة وعشرون الفا وثمان </a:t>
                      </a:r>
                      <a:r>
                        <a:rPr lang="ar-AE" baseline="0" dirty="0" err="1" smtClean="0"/>
                        <a:t>مئه</a:t>
                      </a:r>
                      <a:endParaRPr lang="he-IL" dirty="0"/>
                    </a:p>
                  </a:txBody>
                  <a:tcPr/>
                </a:tc>
              </a:tr>
              <a:tr h="623041">
                <a:tc>
                  <a:txBody>
                    <a:bodyPr/>
                    <a:lstStyle/>
                    <a:p>
                      <a:pPr rtl="1"/>
                      <a:r>
                        <a:rPr lang="ar-AE" sz="1400" b="1" dirty="0" smtClean="0"/>
                        <a:t>200,</a:t>
                      </a:r>
                      <a:r>
                        <a:rPr lang="ar-AE" sz="1400" b="1" u="sng" dirty="0" smtClean="0"/>
                        <a:t>6</a:t>
                      </a:r>
                      <a:r>
                        <a:rPr lang="ar-AE" sz="1400" b="1" dirty="0" smtClean="0"/>
                        <a:t>58</a:t>
                      </a:r>
                      <a:endParaRPr lang="he-I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623041">
                <a:tc>
                  <a:txBody>
                    <a:bodyPr/>
                    <a:lstStyle/>
                    <a:p>
                      <a:pPr rtl="1"/>
                      <a:r>
                        <a:rPr lang="ar-AE" sz="1400" b="1" u="sng" dirty="0" smtClean="0"/>
                        <a:t>1</a:t>
                      </a:r>
                      <a:r>
                        <a:rPr lang="ar-AE" sz="1400" b="1" dirty="0" smtClean="0"/>
                        <a:t>5,879</a:t>
                      </a:r>
                      <a:endParaRPr lang="he-I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  <a:tr h="623041">
                <a:tc>
                  <a:txBody>
                    <a:bodyPr/>
                    <a:lstStyle/>
                    <a:p>
                      <a:pPr rtl="1"/>
                      <a:r>
                        <a:rPr lang="ar-AE" sz="1400" b="1" dirty="0" smtClean="0"/>
                        <a:t>69</a:t>
                      </a:r>
                      <a:r>
                        <a:rPr lang="ar-AE" sz="1400" b="1" u="sng" dirty="0" smtClean="0"/>
                        <a:t>8</a:t>
                      </a:r>
                      <a:r>
                        <a:rPr lang="ar-AE" sz="1400" b="1" dirty="0" smtClean="0"/>
                        <a:t>,111</a:t>
                      </a:r>
                      <a:endParaRPr lang="he-I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623041">
                <a:tc>
                  <a:txBody>
                    <a:bodyPr/>
                    <a:lstStyle/>
                    <a:p>
                      <a:pPr rtl="1"/>
                      <a:r>
                        <a:rPr lang="ar-AE" sz="1400" b="1" dirty="0" smtClean="0"/>
                        <a:t>30,99</a:t>
                      </a:r>
                      <a:r>
                        <a:rPr lang="ar-AE" sz="1400" b="1" u="sng" dirty="0" smtClean="0"/>
                        <a:t>9</a:t>
                      </a:r>
                      <a:endParaRPr lang="he-IL" sz="14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623041">
                <a:tc>
                  <a:txBody>
                    <a:bodyPr/>
                    <a:lstStyle/>
                    <a:p>
                      <a:pPr rtl="1"/>
                      <a:r>
                        <a:rPr lang="ar-AE" sz="1400" b="1" u="sng" dirty="0" smtClean="0"/>
                        <a:t>7</a:t>
                      </a:r>
                      <a:r>
                        <a:rPr lang="ar-AE" sz="1400" b="1" dirty="0" smtClean="0"/>
                        <a:t>89</a:t>
                      </a:r>
                      <a:endParaRPr lang="he-I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623041">
                <a:tc>
                  <a:txBody>
                    <a:bodyPr/>
                    <a:lstStyle/>
                    <a:p>
                      <a:pPr rtl="1"/>
                      <a:r>
                        <a:rPr lang="ar-AE" sz="1400" b="1" u="sng" dirty="0" smtClean="0"/>
                        <a:t>3</a:t>
                      </a:r>
                      <a:r>
                        <a:rPr lang="ar-AE" sz="1400" b="1" dirty="0" smtClean="0"/>
                        <a:t>,303</a:t>
                      </a:r>
                      <a:endParaRPr lang="he-I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45447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48</Words>
  <Application>Microsoft Office PowerPoint</Application>
  <PresentationFormat>‫הצגה על המסך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2</cp:revision>
  <dcterms:created xsi:type="dcterms:W3CDTF">2020-10-17T13:22:01Z</dcterms:created>
  <dcterms:modified xsi:type="dcterms:W3CDTF">2020-10-17T13:39:47Z</dcterms:modified>
</cp:coreProperties>
</file>