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20"/>
  </p:notesMasterIdLst>
  <p:sldIdLst>
    <p:sldId id="257" r:id="rId2"/>
    <p:sldId id="258" r:id="rId3"/>
    <p:sldId id="269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211" autoAdjust="0"/>
  </p:normalViewPr>
  <p:slideViewPr>
    <p:cSldViewPr>
      <p:cViewPr varScale="1">
        <p:scale>
          <a:sx n="81" d="100"/>
          <a:sy n="81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640A14-C191-4C11-A30B-B61A39F778DB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2F1CE0-A838-49A6-803F-FABF7184A2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90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F1CE0-A838-49A6-803F-FABF7184A2C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8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CD3F3F-0F09-4BFE-A866-8995962B1606}" type="datetimeFigureOut">
              <a:rPr lang="he-IL" smtClean="0"/>
              <a:t>ג'/תשרי/תשפ"א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A7C75E-E97E-4226-BC4A-6653A2470E4A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982825"/>
            <a:ext cx="381642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JO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JO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حاسة </a:t>
            </a:r>
            <a:r>
              <a:rPr lang="ar-JO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SA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</a:t>
            </a:r>
            <a:r>
              <a:rPr lang="ar-JO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he-IL" sz="4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JO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https://youtu.be/m7fRhZegLsQ</a:t>
            </a:r>
            <a:endParaRPr lang="ar-JO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JO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8164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7920880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ar-SA" sz="3600" b="1" dirty="0" smtClean="0"/>
          </a:p>
          <a:p>
            <a:r>
              <a:rPr lang="ar-JO" sz="3600" b="1" dirty="0" smtClean="0"/>
              <a:t>هل </a:t>
            </a:r>
            <a:r>
              <a:rPr lang="ar-JO" sz="3600" b="1" dirty="0"/>
              <a:t>يمكن رؤية كل شيء بواسطة العينين؟</a:t>
            </a:r>
          </a:p>
          <a:p>
            <a:endParaRPr lang="ar-JO" sz="3600" b="1" dirty="0"/>
          </a:p>
          <a:p>
            <a:r>
              <a:rPr lang="ar-JO" sz="3600" b="1" dirty="0"/>
              <a:t> </a:t>
            </a:r>
            <a:r>
              <a:rPr lang="ar-JO" sz="3600" b="1" u="sng" dirty="0"/>
              <a:t>لا</a:t>
            </a:r>
            <a:r>
              <a:rPr lang="ar-JO" sz="3600" b="1" dirty="0"/>
              <a:t> فهناك أشياء صغيرة جدا يصعب رؤيتها بوضوح.</a:t>
            </a:r>
          </a:p>
          <a:p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8420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3600" b="1" dirty="0"/>
          </a:p>
          <a:p>
            <a:r>
              <a:rPr lang="ar-JO" sz="3600" b="1" u="sng" dirty="0"/>
              <a:t>الأشياء الصغيرة </a:t>
            </a:r>
            <a:r>
              <a:rPr lang="ar-JO" sz="3600" b="1" dirty="0"/>
              <a:t>التي لا نراها بوضوح بواسطة العينين, نراها بشكل أفضل بواسطة العدسة المكبرة.</a:t>
            </a:r>
            <a:endParaRPr lang="he-IL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1138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13690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600" b="1" dirty="0" smtClean="0"/>
          </a:p>
          <a:p>
            <a:r>
              <a:rPr lang="ar-JO" sz="3600" b="1" dirty="0" smtClean="0"/>
              <a:t>كيف </a:t>
            </a:r>
            <a:r>
              <a:rPr lang="ar-JO" sz="3600" b="1" dirty="0"/>
              <a:t>نرى الأشياء البعيدة؟</a:t>
            </a:r>
          </a:p>
          <a:p>
            <a:endParaRPr lang="ar-JO" sz="3600" b="1" dirty="0"/>
          </a:p>
          <a:p>
            <a:r>
              <a:rPr lang="ar-JO" sz="3600" b="1" dirty="0"/>
              <a:t>نرى أحيانا في السماء الطيور, ونريد أن نراها بوضوح.</a:t>
            </a:r>
          </a:p>
          <a:p>
            <a:endParaRPr lang="ar-JO" sz="3600" b="1" dirty="0"/>
          </a:p>
          <a:p>
            <a:r>
              <a:rPr lang="ar-JO" sz="3600" b="1" dirty="0"/>
              <a:t>فأي جهاز نستعمل ؟</a:t>
            </a:r>
          </a:p>
          <a:p>
            <a:endParaRPr lang="ar-JO" sz="3600" b="1" dirty="0"/>
          </a:p>
          <a:p>
            <a:endParaRPr lang="ar-JO" sz="3600" b="1" dirty="0"/>
          </a:p>
        </p:txBody>
      </p:sp>
    </p:spTree>
    <p:extLst>
      <p:ext uri="{BB962C8B-B14F-4D97-AF65-F5344CB8AC3E}">
        <p14:creationId xmlns:p14="http://schemas.microsoft.com/office/powerpoint/2010/main" val="15787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712879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600" b="1" dirty="0" smtClean="0"/>
          </a:p>
          <a:p>
            <a:r>
              <a:rPr lang="ar-JO" sz="3600" b="1" dirty="0" smtClean="0"/>
              <a:t>المنظار </a:t>
            </a:r>
            <a:endParaRPr lang="ar-JO" sz="3600" b="1" dirty="0"/>
          </a:p>
          <a:p>
            <a:endParaRPr lang="ar-JO" sz="3600" b="1" dirty="0"/>
          </a:p>
          <a:p>
            <a:endParaRPr lang="ar-JO" sz="3600" b="1" dirty="0"/>
          </a:p>
          <a:p>
            <a:endParaRPr lang="ar-JO" sz="3600" b="1" dirty="0"/>
          </a:p>
          <a:p>
            <a:endParaRPr lang="ar-JO" sz="3600" b="1" dirty="0"/>
          </a:p>
          <a:p>
            <a:r>
              <a:rPr lang="ar-JO" sz="3600" b="1" dirty="0"/>
              <a:t>المنظار يساعدنا أن نرى بشكل أحسن الأشياء </a:t>
            </a:r>
            <a:r>
              <a:rPr lang="ar-JO" sz="3600" b="1" dirty="0" smtClean="0"/>
              <a:t>البعيدة</a:t>
            </a:r>
            <a:r>
              <a:rPr lang="ar-JO" sz="3600" b="1" dirty="0"/>
              <a:t>.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88" y="836712"/>
            <a:ext cx="3111568" cy="25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وماذا يفعل يوسف الذي يجلس </a:t>
            </a:r>
            <a:r>
              <a:rPr lang="ar-JO" sz="3600" b="1" dirty="0" smtClean="0"/>
              <a:t>بعيد</a:t>
            </a:r>
            <a:r>
              <a:rPr lang="ar-SA" sz="3600" b="1" dirty="0" smtClean="0"/>
              <a:t>ًا</a:t>
            </a:r>
            <a:r>
              <a:rPr lang="ar-JO" sz="3600" b="1" dirty="0" smtClean="0"/>
              <a:t> </a:t>
            </a:r>
            <a:r>
              <a:rPr lang="ar-JO" sz="3600" b="1" dirty="0"/>
              <a:t>عن اللوح ولا يرى </a:t>
            </a:r>
            <a:r>
              <a:rPr lang="ar-JO" sz="3600" b="1" dirty="0" smtClean="0"/>
              <a:t>جيد</a:t>
            </a:r>
            <a:r>
              <a:rPr lang="ar-SA" sz="3600" b="1" dirty="0" smtClean="0"/>
              <a:t>ًا</a:t>
            </a:r>
            <a:r>
              <a:rPr lang="ar-JO" sz="3600" b="1" dirty="0" smtClean="0"/>
              <a:t>؟</a:t>
            </a:r>
            <a:endParaRPr lang="ar-JO" sz="3600" b="1" dirty="0"/>
          </a:p>
          <a:p>
            <a:endParaRPr lang="ar-JO" sz="36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960440" cy="31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2996952"/>
            <a:ext cx="4752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يستعمل النظارات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3700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11560" y="332656"/>
            <a:ext cx="7776864" cy="64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x-none" sz="4000" b="1" dirty="0">
                <a:solidFill>
                  <a:prstClr val="black"/>
                </a:solidFill>
                <a:latin typeface="Arial" panose="020B0604020202020204" pitchFamily="34" charset="0"/>
              </a:rPr>
              <a:t>أحيانا ننظر في الليل نحو السماء نتأمل , نندهش, نفكر, نريد أن نرى الأشياء البعيدة جدا جدا. نتساءل ماذا يوجد على القمر؟ طبعا نحتاج الى تلسكوب. </a:t>
            </a:r>
            <a:endParaRPr lang="ar-SA" sz="40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ar-SA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ar-SA" sz="4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he-IL" sz="4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5064"/>
            <a:ext cx="2348398" cy="243476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005064"/>
            <a:ext cx="2351950" cy="24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08" y="908720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b="1" dirty="0"/>
              <a:t>تعيش معنا كائنات حية كثيرة منها ما نستطيع أن نراه , ومنها لا نستطيع أنراه بتاتا لأنها صغيرة جدا جدا مثل: الجراثيم.</a:t>
            </a:r>
          </a:p>
          <a:p>
            <a:pPr>
              <a:lnSpc>
                <a:spcPct val="150000"/>
              </a:lnSpc>
            </a:pPr>
            <a:r>
              <a:rPr lang="x-none" sz="2800" b="1" dirty="0"/>
              <a:t>لذلك نستعمل </a:t>
            </a:r>
            <a:r>
              <a:rPr lang="x-none" sz="2800" b="1" dirty="0">
                <a:solidFill>
                  <a:schemeClr val="accent1">
                    <a:lumMod val="50000"/>
                  </a:schemeClr>
                </a:solidFill>
              </a:rPr>
              <a:t>المجهر الألكتروني( الميكروسكوب, </a:t>
            </a:r>
            <a:r>
              <a:rPr lang="x-none" sz="2800" b="1" dirty="0"/>
              <a:t>من أجل رؤية الأشياء الصغيرة جدا جدا مثل الجراثيم. </a:t>
            </a:r>
            <a:endParaRPr lang="ar-SA" sz="2800" b="1" dirty="0" smtClean="0"/>
          </a:p>
          <a:p>
            <a:pPr>
              <a:lnSpc>
                <a:spcPct val="150000"/>
              </a:lnSpc>
            </a:pPr>
            <a:endParaRPr lang="ar-SA" sz="2800" b="1" dirty="0"/>
          </a:p>
          <a:p>
            <a:pPr>
              <a:lnSpc>
                <a:spcPct val="150000"/>
              </a:lnSpc>
            </a:pPr>
            <a:endParaRPr lang="ar-SA" sz="2800" b="1" dirty="0" smtClean="0"/>
          </a:p>
          <a:p>
            <a:pPr>
              <a:lnSpc>
                <a:spcPct val="150000"/>
              </a:lnSpc>
            </a:pPr>
            <a:endParaRPr lang="ar-SA" sz="2800" b="1" dirty="0"/>
          </a:p>
          <a:p>
            <a:pPr lvl="0"/>
            <a:r>
              <a:rPr lang="x-none" sz="2000" b="1" dirty="0">
                <a:solidFill>
                  <a:prstClr val="black"/>
                </a:solidFill>
                <a:latin typeface="Arial" panose="020B0604020202020204" pitchFamily="34" charset="0"/>
              </a:rPr>
              <a:t>جراثيم تحت المجهر</a:t>
            </a:r>
            <a:endParaRPr lang="he-IL" sz="2000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e-IL" sz="28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789040"/>
            <a:ext cx="3019425" cy="15144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176371"/>
            <a:ext cx="2242669" cy="27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75856" y="476672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تلخيص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899592" y="1246113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اليوم تعلمنا أن الاجهزة والأدوات التي تزيد من قدرتنا على الرؤية.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لرؤية الأشياءالتي لا نراها بوضوح عن اللوح مثلا نحتاج الى نظارة.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لرؤية الأشياء الصغيرة مثل النملة نحتاج عدسة مكبرة.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لرؤية الأشياء البعيدة على الجبل مثلا نحتاج منظار.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لرؤية الأشياء البعيدة جدا جدا على القمر نحتاج تلسكوب.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لرؤية الأشياء الصغيرة جدا جدا مثل الجراثيم نحتاج الى مجهر أو ميكروسكوب.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b="1" dirty="0"/>
              <a:t>أعيننا نعمة من الله يجب أن نحافظ عليها.</a:t>
            </a:r>
          </a:p>
        </p:txBody>
      </p:sp>
    </p:spTree>
    <p:extLst>
      <p:ext uri="{BB962C8B-B14F-4D97-AF65-F5344CB8AC3E}">
        <p14:creationId xmlns:p14="http://schemas.microsoft.com/office/powerpoint/2010/main" val="16512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9631" y="908720"/>
            <a:ext cx="6724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chemeClr val="accent1">
                    <a:lumMod val="50000"/>
                  </a:schemeClr>
                </a:solidFill>
              </a:rPr>
              <a:t>أتمنى</a:t>
            </a:r>
            <a:r>
              <a:rPr lang="x-none" sz="2800" dirty="0">
                <a:solidFill>
                  <a:schemeClr val="accent1">
                    <a:lumMod val="50000"/>
                  </a:schemeClr>
                </a:solidFill>
              </a:rPr>
              <a:t> أن تكونوا قد استمتعتم الى اللقاء طلابي الاعزاء</a:t>
            </a:r>
            <a:endParaRPr lang="he-I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060848"/>
            <a:ext cx="4032448" cy="2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6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95936" y="108467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نرى؟</a:t>
            </a:r>
          </a:p>
          <a:p>
            <a:endParaRPr lang="ar-J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J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نرى أولاداً وبناتاً.</a:t>
            </a:r>
          </a:p>
          <a:p>
            <a:endParaRPr lang="ar-J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J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J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J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5762"/>
            <a:ext cx="35775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8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705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نرى قلماً ودفتراً.</a:t>
            </a:r>
            <a:endParaRPr lang="he-IL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75807" y="980728"/>
            <a:ext cx="5367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نرى النجوم في السماء.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28625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9604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84887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نرى ألواناً.</a:t>
            </a:r>
          </a:p>
          <a:p>
            <a:endParaRPr lang="ar-JO" sz="3600" b="1" dirty="0"/>
          </a:p>
          <a:p>
            <a:endParaRPr lang="ar-JO" sz="3600" b="1" dirty="0"/>
          </a:p>
          <a:p>
            <a:endParaRPr lang="ar-JO" sz="3600" b="1" dirty="0"/>
          </a:p>
          <a:p>
            <a:endParaRPr lang="ar-JO" sz="3600" b="1" dirty="0"/>
          </a:p>
          <a:p>
            <a:endParaRPr lang="he-IL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5446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09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713893" y="2348880"/>
            <a:ext cx="1800200" cy="9361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שולש שווה שוקיים 2"/>
          <p:cNvSpPr/>
          <p:nvPr/>
        </p:nvSpPr>
        <p:spPr>
          <a:xfrm>
            <a:off x="5868144" y="4077072"/>
            <a:ext cx="1656184" cy="158417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/>
          <p:cNvSpPr/>
          <p:nvPr/>
        </p:nvSpPr>
        <p:spPr>
          <a:xfrm>
            <a:off x="1547664" y="1916832"/>
            <a:ext cx="1296144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619672" y="4653136"/>
            <a:ext cx="1512168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724128" y="908720"/>
            <a:ext cx="2592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نرى اشكالا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86408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7128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 نرى مناظرَ.</a:t>
            </a:r>
            <a:endParaRPr lang="he-IL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700808"/>
            <a:ext cx="5544617" cy="453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كيف نرى؟</a:t>
            </a:r>
          </a:p>
          <a:p>
            <a:endParaRPr lang="ar-JO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176464" cy="32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988840"/>
            <a:ext cx="62646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نحن نرى بمساعدة العينين.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25953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b="1" dirty="0"/>
              <a:t>بواسطة حاسة البصر </a:t>
            </a:r>
            <a:r>
              <a:rPr lang="ar-JO" sz="3600" b="1" dirty="0" smtClean="0"/>
              <a:t>نحن</a:t>
            </a:r>
            <a:r>
              <a:rPr lang="ar-SA" sz="3600" b="1" dirty="0" smtClean="0"/>
              <a:t> </a:t>
            </a:r>
            <a:r>
              <a:rPr lang="ar-JO" sz="3600" b="1" dirty="0" smtClean="0"/>
              <a:t>نستقبل</a:t>
            </a:r>
            <a:r>
              <a:rPr lang="ar-JO" sz="3600" b="1" dirty="0"/>
              <a:t>:</a:t>
            </a:r>
          </a:p>
          <a:p>
            <a:endParaRPr lang="ar-JO" sz="3600" b="1" dirty="0"/>
          </a:p>
          <a:p>
            <a:endParaRPr lang="ar-JO" sz="3600" b="1" dirty="0"/>
          </a:p>
          <a:p>
            <a:r>
              <a:rPr lang="ar-JO" sz="3600" b="1" dirty="0"/>
              <a:t>مناظرَ </a:t>
            </a:r>
          </a:p>
          <a:p>
            <a:endParaRPr lang="ar-JO" sz="3600" b="1" dirty="0"/>
          </a:p>
          <a:p>
            <a:endParaRPr lang="ar-JO" sz="3600" b="1" dirty="0"/>
          </a:p>
          <a:p>
            <a:endParaRPr lang="ar-JO" sz="3600" b="1" dirty="0"/>
          </a:p>
          <a:p>
            <a:r>
              <a:rPr lang="ar-JO" sz="3600" b="1" dirty="0"/>
              <a:t>وألواناً         </a:t>
            </a:r>
            <a:endParaRPr lang="he-IL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232248" cy="17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2088232" cy="174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1336</TotalTime>
  <Words>289</Words>
  <Application>Microsoft Office PowerPoint</Application>
  <PresentationFormat>‫הצגה על המסך (4:3)</PresentationFormat>
  <Paragraphs>67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Gisha</vt:lpstr>
      <vt:lpstr>Tahoma</vt:lpstr>
      <vt:lpstr>Trebuchet MS</vt:lpstr>
      <vt:lpstr>זרם מדחף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user4</cp:lastModifiedBy>
  <cp:revision>24</cp:revision>
  <dcterms:created xsi:type="dcterms:W3CDTF">2011-09-30T09:12:10Z</dcterms:created>
  <dcterms:modified xsi:type="dcterms:W3CDTF">2020-09-22T06:34:47Z</dcterms:modified>
</cp:coreProperties>
</file>