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1" r:id="rId1"/>
  </p:sldMasterIdLst>
  <p:sldIdLst>
    <p:sldId id="295" r:id="rId2"/>
    <p:sldId id="338" r:id="rId3"/>
    <p:sldId id="256" r:id="rId4"/>
    <p:sldId id="261" r:id="rId5"/>
    <p:sldId id="263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26" r:id="rId17"/>
    <p:sldId id="327" r:id="rId18"/>
    <p:sldId id="260" r:id="rId19"/>
    <p:sldId id="325" r:id="rId20"/>
    <p:sldId id="296" r:id="rId21"/>
    <p:sldId id="297" r:id="rId22"/>
    <p:sldId id="300" r:id="rId23"/>
    <p:sldId id="303" r:id="rId24"/>
    <p:sldId id="306" r:id="rId25"/>
    <p:sldId id="312" r:id="rId26"/>
    <p:sldId id="315" r:id="rId27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charset="0"/>
      </a:defRPr>
    </a:lvl1pPr>
    <a:lvl2pPr marL="4572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charset="0"/>
      </a:defRPr>
    </a:lvl2pPr>
    <a:lvl3pPr marL="9144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charset="0"/>
      </a:defRPr>
    </a:lvl3pPr>
    <a:lvl4pPr marL="13716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charset="0"/>
      </a:defRPr>
    </a:lvl4pPr>
    <a:lvl5pPr marL="18288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CC"/>
    <a:srgbClr val="CCFF33"/>
    <a:srgbClr val="FFFF66"/>
    <a:srgbClr val="CC0000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15923664-6B99-4D4B-80BB-30917FA1EB5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ar-SA" altLang="en-US" noProof="0"/>
              <a:t>انقر لتحرير نمط العنوان الرئيسي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37D86DF8-1DDC-4E60-B3D1-6291529EEC07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ar-SA" altLang="en-US" noProof="0"/>
              <a:t>انقر لتحرير نمط العنوان الثانوي الرئيسي</a:t>
            </a:r>
          </a:p>
        </p:txBody>
      </p:sp>
      <p:sp>
        <p:nvSpPr>
          <p:cNvPr id="124932" name="Rectangle 4">
            <a:extLst>
              <a:ext uri="{FF2B5EF4-FFF2-40B4-BE49-F238E27FC236}">
                <a16:creationId xmlns:a16="http://schemas.microsoft.com/office/drawing/2014/main" id="{67E4A3EF-108A-43C7-8F28-A7E4F085D070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24933" name="Rectangle 5">
            <a:extLst>
              <a:ext uri="{FF2B5EF4-FFF2-40B4-BE49-F238E27FC236}">
                <a16:creationId xmlns:a16="http://schemas.microsoft.com/office/drawing/2014/main" id="{A711211C-92F2-4F77-BFC6-EBD1911EDB1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24934" name="Rectangle 6">
            <a:extLst>
              <a:ext uri="{FF2B5EF4-FFF2-40B4-BE49-F238E27FC236}">
                <a16:creationId xmlns:a16="http://schemas.microsoft.com/office/drawing/2014/main" id="{CF9F7C9F-1248-4FB8-9506-7E8278EC7C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044E5392-E719-4BD5-BB36-8C84145A6A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97D41-AD0D-4FE2-B227-EAE6E9F8B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54D86E-6D9E-4507-B43E-C48BCC4C4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40C56-44B4-4B13-B41A-A40D5CFD5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FB644-E95B-4C3D-8E7E-9FE9E9B3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6CA36-F2D5-48BD-A774-133408F5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5718B-EC05-420C-8C53-D82720DA11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25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291F6D-92DC-473A-85F6-47DF762C00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4C8C77-9095-4B18-B9E7-5735EE2DF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B125B-FB9A-4460-B439-371FF2286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E3DE-76E3-465D-9699-96D718A4A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04758-D70F-4CC6-92CB-4A51DC29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8E4EB-C0FC-46C4-8293-860A1B45E3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870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1A16-6C7E-4059-81F2-F4FA2944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C546F-F746-4B13-B76E-9EC6A5CCC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8C4609-3746-412E-9ABB-F16E7CCBF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519A0-3933-41D2-83B6-AF1B8EDF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8C7110-938F-4DD4-9011-F707EEC75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3429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CFBBB-49C5-4034-8911-FCF6AB705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6332F18-DF63-4D7F-8C6E-E04760E71E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536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4C634-18CC-4086-A009-E196CEAB6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69196-4E11-405F-85A9-AFBD8C04CFC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71600" y="1981200"/>
            <a:ext cx="3733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AB9EA-E822-4E55-9725-E4B46EA3A9A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371600" y="4114800"/>
            <a:ext cx="3733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E424F-7C00-44E4-8A5A-05DBB5928FC9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BAB99E-C395-4196-8424-EBEC1C4D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E967E5-BCA2-4E19-8B30-456E614B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3429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8C0490-F0C3-4325-BD53-1CABE86A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91066B-A25C-48B8-B881-38A70B2DA2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71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0B8B67-133D-4AE6-A6DE-B96CF72FD63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371600" y="533400"/>
            <a:ext cx="7620000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63D29-7192-48DD-A8CD-E75FBD903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E98A23-5F96-4F69-90A0-80BC0AC7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3429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0CA9E-9EB7-4679-8380-1F4247BF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0D342B9-AA6E-4DC9-BBBC-AAA047C107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73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0C93C-719C-4FEA-BBCC-EEB12C65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C59FA-2B7A-40DE-88D0-0D000A0B5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25FC-026B-4A6B-B952-069960140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74D70-CC6F-42CC-B394-16B5E2330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481AD-BAF9-42B5-A1E0-6F2A994F6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57570-D22F-4E34-8EAD-45EBED742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26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1F7B-6FDE-4815-9843-1616F8658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20575-9356-497A-9C8D-C51D78548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C3CD4-33FB-412C-85B8-F6ECA8365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ED452-C59E-46AC-9E51-960626AF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E1F26-25F1-4B4F-9453-1652F64ED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86C5E-7AD2-42AA-89CB-1BD62D0B9B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3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244E7-629F-404A-86A3-880E01CFD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EEF45-2859-4102-BF53-A124B6812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9B650-E3D1-45D2-AB3E-87EC00BB0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086D6-409E-40C1-950C-B929C30A4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7A122-AD26-410D-A20A-32E36CC12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66B2D-8233-44EC-BEF7-77B0964E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0BDFC-2208-482B-A87D-FE9212AC0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59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3F1B8-03B7-4E83-A750-3A049C575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56FF0-0C73-4D10-B3B8-F81CBA84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430C3E-F1C6-4AE1-95C0-80846698B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C605C9-01EA-411D-B490-6C3BC6142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4C813F-A602-40AC-B272-77D2286B7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7FB35-EB4C-434F-94B6-250FC21A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5C1E7F-C8B6-4C10-B371-270C73354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4B3AA1-E480-46B2-8B35-86AC42BA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8033A-1379-4311-BF5C-420C808185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05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697C4-ACD5-4E62-BC36-DDDD24D67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146D7B-4598-4724-973F-FBB10B2AA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270352-A507-437D-AF52-C07979694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89541-CC59-4915-A5BB-1BAB9D3AC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38DF-B96D-4C5C-B4BC-9AF082B4F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03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735E30-CAC1-480B-A973-3CDC0BA75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1286CF-1EAD-4F77-AB1C-27C98C03D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020B3-BA02-4CEB-B6CB-6E3B09932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2917C-D3B8-4F29-A4BF-0B2173B28B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55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A834A-743A-4ABA-AD3D-0C292AD18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CE95F-C5B9-4CA4-B0E6-AE9B153E9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869A1-A2A7-4E29-B852-36602A415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AD716-5F67-49F5-B42B-524D7C307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C3F58-00FE-40BA-9ED8-F86BF187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EBA53-A816-42E6-A62F-56802B6D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82630-8EF2-4675-8EB8-11787CF949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78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F4E4A-2D60-40FF-B7D4-03FDA438B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9DA0A1-6FCD-47F5-ABCA-34EE793AD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0800D-7338-4060-93A6-911558535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AEFF7-C219-41D6-8E60-9A01A236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EAFA6-2402-453A-A786-AD6C64CD2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34801-D111-43F1-A8DA-CC4A5581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8D985-FF8B-43EF-9079-C9389A7AC0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39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E453302E-048A-4F33-AAF2-7754386C91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CC38E80A-09B4-4623-8C21-F06F47E66C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spcBef>
                <a:spcPct val="5000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3B507047-6060-43D8-B569-2D9B92D40ED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spcBef>
                <a:spcPct val="5000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BC55D9D1-1840-48D3-8E7C-035B4EB22D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spcBef>
                <a:spcPct val="50000"/>
              </a:spcBef>
              <a:defRPr sz="1400"/>
            </a:lvl1pPr>
          </a:lstStyle>
          <a:p>
            <a:fld id="{BBF863C0-0E45-4C89-AFC2-1FC87076580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23910" name="Picture 6">
            <a:extLst>
              <a:ext uri="{FF2B5EF4-FFF2-40B4-BE49-F238E27FC236}">
                <a16:creationId xmlns:a16="http://schemas.microsoft.com/office/drawing/2014/main" id="{C13DE137-C16C-4D1C-A2F1-CAF74FDA5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1" name="Rectangle 7">
            <a:extLst>
              <a:ext uri="{FF2B5EF4-FFF2-40B4-BE49-F238E27FC236}">
                <a16:creationId xmlns:a16="http://schemas.microsoft.com/office/drawing/2014/main" id="{F9CF6146-DBE0-4FF8-9D64-EA16E40E94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Arabic)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Arabic)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Arabic)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Arabic)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Arabic)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Arabic)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Arabic)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Arabic)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w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SzPct val="9500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332656"/>
            <a:ext cx="761006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000" dirty="0"/>
              <a:t>مهمة تربية إسلامية للصفوف </a:t>
            </a:r>
            <a:r>
              <a:rPr lang="ar-JO" sz="2000" dirty="0" smtClean="0"/>
              <a:t>الخامسة</a:t>
            </a:r>
            <a:endParaRPr lang="ar-JO" sz="2000" dirty="0"/>
          </a:p>
          <a:p>
            <a:pPr algn="ctr"/>
            <a:r>
              <a:rPr lang="ar-JO" sz="2000" dirty="0" smtClean="0"/>
              <a:t>2021-3-17</a:t>
            </a:r>
            <a:endParaRPr lang="he-IL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14201" y="1040542"/>
            <a:ext cx="7956376" cy="6494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ar-JO" sz="1800" b="1" u="sng" dirty="0" err="1"/>
              <a:t>اعزائي</a:t>
            </a:r>
            <a:r>
              <a:rPr lang="ar-JO" sz="1800" b="1" u="sng" dirty="0"/>
              <a:t> الطلاب </a:t>
            </a:r>
          </a:p>
          <a:p>
            <a:pPr>
              <a:lnSpc>
                <a:spcPct val="200000"/>
              </a:lnSpc>
            </a:pPr>
            <a:r>
              <a:rPr lang="ar-JO" sz="1800" dirty="0" smtClean="0"/>
              <a:t>تحدثنا في الأسبوع السابق عن معجزة الاسراء والمعراج ، سنكمل هذا الأسبوع نفس الموضوع </a:t>
            </a:r>
            <a:endParaRPr lang="ar-JO" sz="1800" dirty="0"/>
          </a:p>
          <a:p>
            <a:pPr>
              <a:lnSpc>
                <a:spcPct val="200000"/>
              </a:lnSpc>
            </a:pPr>
            <a:r>
              <a:rPr lang="ar-JO" sz="1800" dirty="0"/>
              <a:t>مرفق في الملف </a:t>
            </a:r>
            <a:r>
              <a:rPr lang="ar-JO" sz="1800" dirty="0" smtClean="0"/>
              <a:t>شرح عن معجزة الاسراء والمعراج ، و6 أسئلة في نهاية العرض ( من شريحة 20 حتى 25)</a:t>
            </a:r>
            <a:endParaRPr lang="ar-JO" sz="1800" dirty="0"/>
          </a:p>
          <a:p>
            <a:pPr>
              <a:lnSpc>
                <a:spcPct val="200000"/>
              </a:lnSpc>
            </a:pPr>
            <a:r>
              <a:rPr lang="ar-JO" sz="1800" b="1" u="sng" dirty="0"/>
              <a:t>ملاحظات </a:t>
            </a:r>
            <a:r>
              <a:rPr lang="ar-JO" sz="1800" b="1" u="sng" dirty="0" smtClean="0"/>
              <a:t>:</a:t>
            </a:r>
            <a:r>
              <a:rPr lang="ar-JO" sz="1800" dirty="0" smtClean="0"/>
              <a:t>.</a:t>
            </a:r>
            <a:endParaRPr lang="ar-JO" sz="1800" dirty="0"/>
          </a:p>
          <a:p>
            <a:pPr marL="380990" indent="-380990">
              <a:lnSpc>
                <a:spcPct val="200000"/>
              </a:lnSpc>
              <a:buFontTx/>
              <a:buChar char="-"/>
            </a:pPr>
            <a:r>
              <a:rPr lang="ar-JO" sz="1800" dirty="0" smtClean="0"/>
              <a:t>انسخ الأسئلة في دفترك ثم اجب عنها ،بعد </a:t>
            </a:r>
            <a:r>
              <a:rPr lang="ar-JO" sz="1800" dirty="0"/>
              <a:t>حل المهمة الرجاء تصويرها وارسالها على الرقم 0534351438 ( ضروري جدا كتابة اسم الطالب الثلاثي والصف ) </a:t>
            </a:r>
          </a:p>
          <a:p>
            <a:pPr marL="380990" indent="-380990">
              <a:lnSpc>
                <a:spcPct val="200000"/>
              </a:lnSpc>
              <a:buFontTx/>
              <a:buChar char="-"/>
            </a:pPr>
            <a:r>
              <a:rPr lang="ar-JO" sz="1800" dirty="0"/>
              <a:t>استقبل حلول المهمة حتى الساعة السادسة </a:t>
            </a:r>
            <a:r>
              <a:rPr lang="ar-JO" sz="1800" dirty="0" smtClean="0"/>
              <a:t>مساء</a:t>
            </a:r>
            <a:endParaRPr lang="ar-JO" sz="2400" dirty="0"/>
          </a:p>
          <a:p>
            <a:pPr algn="ctr">
              <a:lnSpc>
                <a:spcPct val="200000"/>
              </a:lnSpc>
            </a:pPr>
            <a:r>
              <a:rPr lang="ar-JO" sz="2000" b="1" u="sng" dirty="0" smtClean="0"/>
              <a:t>عملا ممتعا </a:t>
            </a:r>
          </a:p>
          <a:p>
            <a:pPr algn="ctr">
              <a:lnSpc>
                <a:spcPct val="200000"/>
              </a:lnSpc>
            </a:pPr>
            <a:r>
              <a:rPr lang="ar-JO" sz="2000" b="1" u="sng" dirty="0" smtClean="0"/>
              <a:t>معلمتكم حنان جبارين </a:t>
            </a:r>
            <a:endParaRPr lang="ar-JO" sz="2000" b="1" u="sng" dirty="0"/>
          </a:p>
          <a:p>
            <a:pPr algn="ctr">
              <a:lnSpc>
                <a:spcPct val="200000"/>
              </a:lnSpc>
            </a:pPr>
            <a:endParaRPr lang="ar-JO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>
            <a:extLst>
              <a:ext uri="{FF2B5EF4-FFF2-40B4-BE49-F238E27FC236}">
                <a16:creationId xmlns:a16="http://schemas.microsoft.com/office/drawing/2014/main" id="{DD8245DC-00AC-45D7-88F5-61120C6DE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125538"/>
            <a:ext cx="5402263" cy="48958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DB2009D2-379E-40EA-B056-F23BE4425A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91233">
            <a:off x="107950" y="960438"/>
            <a:ext cx="471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AutoShape 6">
            <a:extLst>
              <a:ext uri="{FF2B5EF4-FFF2-40B4-BE49-F238E27FC236}">
                <a16:creationId xmlns:a16="http://schemas.microsoft.com/office/drawing/2014/main" id="{F8BA389B-D81C-4AB9-865D-12DC7A219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412875"/>
            <a:ext cx="5402263" cy="48958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>
              <a:alpha val="1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AutoShape 7">
            <a:extLst>
              <a:ext uri="{FF2B5EF4-FFF2-40B4-BE49-F238E27FC236}">
                <a16:creationId xmlns:a16="http://schemas.microsoft.com/office/drawing/2014/main" id="{ED44ABE3-90A4-4EEE-8F20-D23057EB9CE9}"/>
              </a:ext>
            </a:extLst>
          </p:cNvPr>
          <p:cNvSpPr>
            <a:spLocks noChangeArrowheads="1"/>
          </p:cNvSpPr>
          <p:nvPr/>
        </p:nvSpPr>
        <p:spPr bwMode="auto">
          <a:xfrm rot="-869426">
            <a:off x="5878513" y="4005263"/>
            <a:ext cx="2006600" cy="1779587"/>
          </a:xfrm>
          <a:prstGeom prst="diamond">
            <a:avLst/>
          </a:prstGeom>
          <a:solidFill>
            <a:srgbClr val="00FF00">
              <a:alpha val="2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AutoShape 8">
            <a:extLst>
              <a:ext uri="{FF2B5EF4-FFF2-40B4-BE49-F238E27FC236}">
                <a16:creationId xmlns:a16="http://schemas.microsoft.com/office/drawing/2014/main" id="{9BFE82C5-AFDB-46D9-9C30-F5ACEA60044A}"/>
              </a:ext>
            </a:extLst>
          </p:cNvPr>
          <p:cNvSpPr>
            <a:spLocks noChangeArrowheads="1"/>
          </p:cNvSpPr>
          <p:nvPr/>
        </p:nvSpPr>
        <p:spPr bwMode="auto">
          <a:xfrm rot="-869426">
            <a:off x="3987800" y="4452938"/>
            <a:ext cx="2008188" cy="1779587"/>
          </a:xfrm>
          <a:prstGeom prst="diamond">
            <a:avLst/>
          </a:prstGeom>
          <a:solidFill>
            <a:srgbClr val="FBCD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9">
            <a:extLst>
              <a:ext uri="{FF2B5EF4-FFF2-40B4-BE49-F238E27FC236}">
                <a16:creationId xmlns:a16="http://schemas.microsoft.com/office/drawing/2014/main" id="{24A17583-A92B-42E2-BE59-E3CECA2DE189}"/>
              </a:ext>
            </a:extLst>
          </p:cNvPr>
          <p:cNvSpPr>
            <a:spLocks noChangeArrowheads="1"/>
          </p:cNvSpPr>
          <p:nvPr/>
        </p:nvSpPr>
        <p:spPr bwMode="auto">
          <a:xfrm rot="-869426">
            <a:off x="1979613" y="4927600"/>
            <a:ext cx="2008187" cy="1779588"/>
          </a:xfrm>
          <a:prstGeom prst="diamond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WordArt 14">
            <a:extLst>
              <a:ext uri="{FF2B5EF4-FFF2-40B4-BE49-F238E27FC236}">
                <a16:creationId xmlns:a16="http://schemas.microsoft.com/office/drawing/2014/main" id="{F5BA0927-72B8-4BEF-B22B-F462DDCDA4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150" y="1484313"/>
            <a:ext cx="4968875" cy="3603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FadeDown">
              <a:avLst>
                <a:gd name="adj" fmla="val 19653"/>
              </a:avLst>
            </a:prstTxWarp>
          </a:bodyPr>
          <a:lstStyle/>
          <a:p>
            <a:pPr algn="ctr" rtl="1"/>
            <a:r>
              <a:rPr lang="ar-AE" sz="24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 panose="020B0A04020102020204" pitchFamily="34" charset="0"/>
              </a:rPr>
              <a:t>ثم عرج بالنبي صلى الله عليه وسلم من</a:t>
            </a:r>
          </a:p>
          <a:p>
            <a:pPr algn="ctr" rtl="1"/>
            <a:r>
              <a:rPr lang="ar-AE" sz="24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 panose="020B0A04020102020204" pitchFamily="34" charset="0"/>
              </a:rPr>
              <a:t>المسجد الأقصى</a:t>
            </a:r>
          </a:p>
          <a:p>
            <a:pPr algn="ctr" rtl="1"/>
            <a:endParaRPr lang="ar-AE" sz="2400" kern="1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800000"/>
                  </a:gs>
                </a:gsLst>
                <a:path path="rect">
                  <a:fillToRect l="50000" t="50000" r="50000" b="50000"/>
                </a:path>
              </a:gradFill>
              <a:latin typeface="Arial Black" panose="020B0A04020102020204" pitchFamily="34" charset="0"/>
            </a:endParaRPr>
          </a:p>
          <a:p>
            <a:pPr algn="ctr" rtl="1"/>
            <a:r>
              <a:rPr lang="ar-AE" sz="24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 panose="020B0A04020102020204" pitchFamily="34" charset="0"/>
              </a:rPr>
              <a:t>إلى السماوات العلا</a:t>
            </a:r>
            <a:endParaRPr lang="en-US" sz="2400" kern="1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800000"/>
                  </a:gs>
                </a:gsLst>
                <a:path path="rect">
                  <a:fillToRect l="50000" t="50000" r="50000" b="50000"/>
                </a:path>
              </a:gradFill>
              <a:latin typeface="Arial Black" panose="020B0A04020102020204" pitchFamily="34" charset="0"/>
            </a:endParaRPr>
          </a:p>
        </p:txBody>
      </p:sp>
      <p:pic>
        <p:nvPicPr>
          <p:cNvPr id="8207" name="Picture 15">
            <a:extLst>
              <a:ext uri="{FF2B5EF4-FFF2-40B4-BE49-F238E27FC236}">
                <a16:creationId xmlns:a16="http://schemas.microsoft.com/office/drawing/2014/main" id="{221B6D78-2C6A-44C2-B98B-279B4F3F0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3449">
            <a:off x="1476375" y="2420938"/>
            <a:ext cx="16002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>
            <a:extLst>
              <a:ext uri="{FF2B5EF4-FFF2-40B4-BE49-F238E27FC236}">
                <a16:creationId xmlns:a16="http://schemas.microsoft.com/office/drawing/2014/main" id="{C17D933B-9A77-4861-AB11-716799003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1433">
            <a:off x="1835150" y="4221163"/>
            <a:ext cx="15271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34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2" name="Rectangle 22">
            <a:extLst>
              <a:ext uri="{FF2B5EF4-FFF2-40B4-BE49-F238E27FC236}">
                <a16:creationId xmlns:a16="http://schemas.microsoft.com/office/drawing/2014/main" id="{3E2EF3DF-A146-47A9-958F-E45E48CCF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C6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3" name="Picture 8" descr="bm2">
            <a:extLst>
              <a:ext uri="{FF2B5EF4-FFF2-40B4-BE49-F238E27FC236}">
                <a16:creationId xmlns:a16="http://schemas.microsoft.com/office/drawing/2014/main" id="{2744B4FD-0FF6-4076-8E1F-46081C5EE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9" descr="bm2">
            <a:extLst>
              <a:ext uri="{FF2B5EF4-FFF2-40B4-BE49-F238E27FC236}">
                <a16:creationId xmlns:a16="http://schemas.microsoft.com/office/drawing/2014/main" id="{9BB0030D-7E9D-45DD-AF9D-7F4F30CD1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1042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21" descr="postcard2">
            <a:extLst>
              <a:ext uri="{FF2B5EF4-FFF2-40B4-BE49-F238E27FC236}">
                <a16:creationId xmlns:a16="http://schemas.microsoft.com/office/drawing/2014/main" id="{D44E3B40-D25D-410B-B837-08368F53A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38416" flipH="1">
            <a:off x="1042988" y="2863850"/>
            <a:ext cx="3729037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Picture 20" descr="postcard2">
            <a:extLst>
              <a:ext uri="{FF2B5EF4-FFF2-40B4-BE49-F238E27FC236}">
                <a16:creationId xmlns:a16="http://schemas.microsoft.com/office/drawing/2014/main" id="{A1B5279C-F842-4364-9F45-D60F2160D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829">
            <a:off x="1619250" y="2551113"/>
            <a:ext cx="2497138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 descr="tra3">
            <a:extLst>
              <a:ext uri="{FF2B5EF4-FFF2-40B4-BE49-F238E27FC236}">
                <a16:creationId xmlns:a16="http://schemas.microsoft.com/office/drawing/2014/main" id="{68BFA824-FBF0-470E-8967-51F72C4F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8913"/>
            <a:ext cx="10080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tra3">
            <a:extLst>
              <a:ext uri="{FF2B5EF4-FFF2-40B4-BE49-F238E27FC236}">
                <a16:creationId xmlns:a16="http://schemas.microsoft.com/office/drawing/2014/main" id="{AECC7530-C0F8-47D1-B222-15528EAF3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60350"/>
            <a:ext cx="6477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tra3">
            <a:extLst>
              <a:ext uri="{FF2B5EF4-FFF2-40B4-BE49-F238E27FC236}">
                <a16:creationId xmlns:a16="http://schemas.microsoft.com/office/drawing/2014/main" id="{44A8466B-1F27-449A-AF77-CDCFECE71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935038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9" name="WordArt 39">
            <a:extLst>
              <a:ext uri="{FF2B5EF4-FFF2-40B4-BE49-F238E27FC236}">
                <a16:creationId xmlns:a16="http://schemas.microsoft.com/office/drawing/2014/main" id="{2BB3A475-2D32-45AE-899E-817D9536FE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753921">
            <a:off x="3995738" y="692150"/>
            <a:ext cx="4391025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2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وفي  السماوات  العلا ألتقى :</a:t>
            </a:r>
            <a:endParaRPr lang="en-US" sz="2400" kern="10">
              <a:ln w="9525">
                <a:solidFill>
                  <a:schemeClr val="tx1"/>
                </a:solidFill>
                <a:round/>
                <a:headEnd/>
                <a:tailEnd/>
              </a:ln>
              <a:latin typeface="Arial Black" panose="020B0A04020102020204" pitchFamily="34" charset="0"/>
            </a:endParaRPr>
          </a:p>
        </p:txBody>
      </p:sp>
      <p:sp>
        <p:nvSpPr>
          <p:cNvPr id="10280" name="WordArt 40">
            <a:extLst>
              <a:ext uri="{FF2B5EF4-FFF2-40B4-BE49-F238E27FC236}">
                <a16:creationId xmlns:a16="http://schemas.microsoft.com/office/drawing/2014/main" id="{4E065A15-E800-4663-9451-77F50A602B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753921">
            <a:off x="3132138" y="2060575"/>
            <a:ext cx="4175125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24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- بعض الأنبياء عليهم السلام</a:t>
            </a:r>
            <a:endParaRPr lang="en-US" sz="2400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281" name="WordArt 41">
            <a:extLst>
              <a:ext uri="{FF2B5EF4-FFF2-40B4-BE49-F238E27FC236}">
                <a16:creationId xmlns:a16="http://schemas.microsoft.com/office/drawing/2014/main" id="{7F844392-3680-40C4-B7FE-8D7F7BC938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753921">
            <a:off x="4819650" y="3068638"/>
            <a:ext cx="3281363" cy="6048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2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- الجنة والنار</a:t>
            </a:r>
            <a:endParaRPr lang="en-US" sz="24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0282" name="WordArt 42">
            <a:extLst>
              <a:ext uri="{FF2B5EF4-FFF2-40B4-BE49-F238E27FC236}">
                <a16:creationId xmlns:a16="http://schemas.microsoft.com/office/drawing/2014/main" id="{D7FED391-814D-4383-9982-20859E9BFB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753921">
            <a:off x="3779838" y="4149725"/>
            <a:ext cx="3857625" cy="604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2400" kern="10">
                <a:latin typeface="Arial Black" panose="020B0A04020102020204" pitchFamily="34" charset="0"/>
              </a:rPr>
              <a:t>- الملك خازن النار</a:t>
            </a:r>
            <a:endParaRPr lang="en-US" sz="2400" kern="10">
              <a:latin typeface="Arial Black" panose="020B0A04020102020204" pitchFamily="34" charset="0"/>
            </a:endParaRPr>
          </a:p>
        </p:txBody>
      </p:sp>
      <p:sp>
        <p:nvSpPr>
          <p:cNvPr id="10283" name="WordArt 43">
            <a:extLst>
              <a:ext uri="{FF2B5EF4-FFF2-40B4-BE49-F238E27FC236}">
                <a16:creationId xmlns:a16="http://schemas.microsoft.com/office/drawing/2014/main" id="{AF678B9B-8596-4013-A7A9-F3C8FD0FE7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753921">
            <a:off x="5003800" y="4797425"/>
            <a:ext cx="3281363" cy="6048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24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- سدرة المنتهى</a:t>
            </a:r>
            <a:endParaRPr lang="en-US" sz="2400" kern="1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52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Freeform 6">
            <a:extLst>
              <a:ext uri="{FF2B5EF4-FFF2-40B4-BE49-F238E27FC236}">
                <a16:creationId xmlns:a16="http://schemas.microsoft.com/office/drawing/2014/main" id="{B7BDE164-7525-488B-BCBF-3160921F3EC1}"/>
              </a:ext>
            </a:extLst>
          </p:cNvPr>
          <p:cNvSpPr>
            <a:spLocks/>
          </p:cNvSpPr>
          <p:nvPr/>
        </p:nvSpPr>
        <p:spPr bwMode="auto">
          <a:xfrm>
            <a:off x="684213" y="404813"/>
            <a:ext cx="7705725" cy="5903912"/>
          </a:xfrm>
          <a:custGeom>
            <a:avLst/>
            <a:gdLst>
              <a:gd name="T0" fmla="*/ 3179 w 3618"/>
              <a:gd name="T1" fmla="*/ 449 h 2962"/>
              <a:gd name="T2" fmla="*/ 3087 w 3618"/>
              <a:gd name="T3" fmla="*/ 370 h 2962"/>
              <a:gd name="T4" fmla="*/ 2773 w 3618"/>
              <a:gd name="T5" fmla="*/ 239 h 2962"/>
              <a:gd name="T6" fmla="*/ 2616 w 3618"/>
              <a:gd name="T7" fmla="*/ 148 h 2962"/>
              <a:gd name="T8" fmla="*/ 1870 w 3618"/>
              <a:gd name="T9" fmla="*/ 4 h 2962"/>
              <a:gd name="T10" fmla="*/ 1241 w 3618"/>
              <a:gd name="T11" fmla="*/ 174 h 2962"/>
              <a:gd name="T12" fmla="*/ 1097 w 3618"/>
              <a:gd name="T13" fmla="*/ 239 h 2962"/>
              <a:gd name="T14" fmla="*/ 953 w 3618"/>
              <a:gd name="T15" fmla="*/ 318 h 2962"/>
              <a:gd name="T16" fmla="*/ 770 w 3618"/>
              <a:gd name="T17" fmla="*/ 410 h 2962"/>
              <a:gd name="T18" fmla="*/ 587 w 3618"/>
              <a:gd name="T19" fmla="*/ 501 h 2962"/>
              <a:gd name="T20" fmla="*/ 443 w 3618"/>
              <a:gd name="T21" fmla="*/ 645 h 2962"/>
              <a:gd name="T22" fmla="*/ 207 w 3618"/>
              <a:gd name="T23" fmla="*/ 946 h 2962"/>
              <a:gd name="T24" fmla="*/ 63 w 3618"/>
              <a:gd name="T25" fmla="*/ 1156 h 2962"/>
              <a:gd name="T26" fmla="*/ 325 w 3618"/>
              <a:gd name="T27" fmla="*/ 1941 h 2962"/>
              <a:gd name="T28" fmla="*/ 508 w 3618"/>
              <a:gd name="T29" fmla="*/ 2125 h 2962"/>
              <a:gd name="T30" fmla="*/ 718 w 3618"/>
              <a:gd name="T31" fmla="*/ 2282 h 2962"/>
              <a:gd name="T32" fmla="*/ 980 w 3618"/>
              <a:gd name="T33" fmla="*/ 2504 h 2962"/>
              <a:gd name="T34" fmla="*/ 1294 w 3618"/>
              <a:gd name="T35" fmla="*/ 2805 h 2962"/>
              <a:gd name="T36" fmla="*/ 1556 w 3618"/>
              <a:gd name="T37" fmla="*/ 2962 h 2962"/>
              <a:gd name="T38" fmla="*/ 2105 w 3618"/>
              <a:gd name="T39" fmla="*/ 2845 h 2962"/>
              <a:gd name="T40" fmla="*/ 2734 w 3618"/>
              <a:gd name="T41" fmla="*/ 2609 h 2962"/>
              <a:gd name="T42" fmla="*/ 3061 w 3618"/>
              <a:gd name="T43" fmla="*/ 2373 h 2962"/>
              <a:gd name="T44" fmla="*/ 3140 w 3618"/>
              <a:gd name="T45" fmla="*/ 2321 h 2962"/>
              <a:gd name="T46" fmla="*/ 3231 w 3618"/>
              <a:gd name="T47" fmla="*/ 2242 h 2962"/>
              <a:gd name="T48" fmla="*/ 3336 w 3618"/>
              <a:gd name="T49" fmla="*/ 2151 h 2962"/>
              <a:gd name="T50" fmla="*/ 3441 w 3618"/>
              <a:gd name="T51" fmla="*/ 2059 h 2962"/>
              <a:gd name="T52" fmla="*/ 3545 w 3618"/>
              <a:gd name="T53" fmla="*/ 1915 h 2962"/>
              <a:gd name="T54" fmla="*/ 3598 w 3618"/>
              <a:gd name="T55" fmla="*/ 1745 h 2962"/>
              <a:gd name="T56" fmla="*/ 3572 w 3618"/>
              <a:gd name="T57" fmla="*/ 1313 h 2962"/>
              <a:gd name="T58" fmla="*/ 3415 w 3618"/>
              <a:gd name="T59" fmla="*/ 763 h 2962"/>
              <a:gd name="T60" fmla="*/ 3271 w 3618"/>
              <a:gd name="T61" fmla="*/ 554 h 2962"/>
              <a:gd name="T62" fmla="*/ 3218 w 3618"/>
              <a:gd name="T63" fmla="*/ 475 h 2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618" h="2962">
                <a:moveTo>
                  <a:pt x="3349" y="619"/>
                </a:moveTo>
                <a:cubicBezTo>
                  <a:pt x="3304" y="552"/>
                  <a:pt x="3246" y="494"/>
                  <a:pt x="3179" y="449"/>
                </a:cubicBezTo>
                <a:cubicBezTo>
                  <a:pt x="3126" y="370"/>
                  <a:pt x="3185" y="441"/>
                  <a:pt x="3113" y="397"/>
                </a:cubicBezTo>
                <a:cubicBezTo>
                  <a:pt x="3102" y="391"/>
                  <a:pt x="3097" y="378"/>
                  <a:pt x="3087" y="370"/>
                </a:cubicBezTo>
                <a:cubicBezTo>
                  <a:pt x="3049" y="339"/>
                  <a:pt x="3031" y="337"/>
                  <a:pt x="2983" y="318"/>
                </a:cubicBezTo>
                <a:cubicBezTo>
                  <a:pt x="2914" y="252"/>
                  <a:pt x="2862" y="263"/>
                  <a:pt x="2773" y="239"/>
                </a:cubicBezTo>
                <a:cubicBezTo>
                  <a:pt x="2749" y="215"/>
                  <a:pt x="2727" y="188"/>
                  <a:pt x="2695" y="174"/>
                </a:cubicBezTo>
                <a:cubicBezTo>
                  <a:pt x="2670" y="163"/>
                  <a:pt x="2616" y="148"/>
                  <a:pt x="2616" y="148"/>
                </a:cubicBezTo>
                <a:cubicBezTo>
                  <a:pt x="2478" y="44"/>
                  <a:pt x="2262" y="63"/>
                  <a:pt x="2105" y="56"/>
                </a:cubicBezTo>
                <a:cubicBezTo>
                  <a:pt x="2028" y="30"/>
                  <a:pt x="1948" y="24"/>
                  <a:pt x="1870" y="4"/>
                </a:cubicBezTo>
                <a:cubicBezTo>
                  <a:pt x="1828" y="6"/>
                  <a:pt x="1509" y="0"/>
                  <a:pt x="1425" y="56"/>
                </a:cubicBezTo>
                <a:cubicBezTo>
                  <a:pt x="1365" y="96"/>
                  <a:pt x="1300" y="133"/>
                  <a:pt x="1241" y="174"/>
                </a:cubicBezTo>
                <a:cubicBezTo>
                  <a:pt x="1218" y="190"/>
                  <a:pt x="1201" y="215"/>
                  <a:pt x="1176" y="226"/>
                </a:cubicBezTo>
                <a:cubicBezTo>
                  <a:pt x="1152" y="237"/>
                  <a:pt x="1123" y="235"/>
                  <a:pt x="1097" y="239"/>
                </a:cubicBezTo>
                <a:cubicBezTo>
                  <a:pt x="1075" y="247"/>
                  <a:pt x="1005" y="271"/>
                  <a:pt x="993" y="279"/>
                </a:cubicBezTo>
                <a:cubicBezTo>
                  <a:pt x="977" y="289"/>
                  <a:pt x="968" y="307"/>
                  <a:pt x="953" y="318"/>
                </a:cubicBezTo>
                <a:cubicBezTo>
                  <a:pt x="928" y="337"/>
                  <a:pt x="901" y="353"/>
                  <a:pt x="875" y="370"/>
                </a:cubicBezTo>
                <a:cubicBezTo>
                  <a:pt x="844" y="391"/>
                  <a:pt x="803" y="393"/>
                  <a:pt x="770" y="410"/>
                </a:cubicBezTo>
                <a:cubicBezTo>
                  <a:pt x="654" y="469"/>
                  <a:pt x="836" y="398"/>
                  <a:pt x="665" y="475"/>
                </a:cubicBezTo>
                <a:cubicBezTo>
                  <a:pt x="640" y="486"/>
                  <a:pt x="587" y="501"/>
                  <a:pt x="587" y="501"/>
                </a:cubicBezTo>
                <a:cubicBezTo>
                  <a:pt x="552" y="536"/>
                  <a:pt x="517" y="571"/>
                  <a:pt x="482" y="606"/>
                </a:cubicBezTo>
                <a:cubicBezTo>
                  <a:pt x="469" y="619"/>
                  <a:pt x="443" y="645"/>
                  <a:pt x="443" y="645"/>
                </a:cubicBezTo>
                <a:cubicBezTo>
                  <a:pt x="397" y="739"/>
                  <a:pt x="289" y="798"/>
                  <a:pt x="233" y="894"/>
                </a:cubicBezTo>
                <a:cubicBezTo>
                  <a:pt x="223" y="911"/>
                  <a:pt x="219" y="931"/>
                  <a:pt x="207" y="946"/>
                </a:cubicBezTo>
                <a:cubicBezTo>
                  <a:pt x="180" y="979"/>
                  <a:pt x="116" y="1038"/>
                  <a:pt x="116" y="1038"/>
                </a:cubicBezTo>
                <a:cubicBezTo>
                  <a:pt x="84" y="1132"/>
                  <a:pt x="104" y="1094"/>
                  <a:pt x="63" y="1156"/>
                </a:cubicBezTo>
                <a:cubicBezTo>
                  <a:pt x="0" y="1406"/>
                  <a:pt x="23" y="1597"/>
                  <a:pt x="181" y="1784"/>
                </a:cubicBezTo>
                <a:cubicBezTo>
                  <a:pt x="250" y="1865"/>
                  <a:pt x="202" y="1847"/>
                  <a:pt x="325" y="1941"/>
                </a:cubicBezTo>
                <a:cubicBezTo>
                  <a:pt x="377" y="1981"/>
                  <a:pt x="429" y="2018"/>
                  <a:pt x="469" y="2072"/>
                </a:cubicBezTo>
                <a:cubicBezTo>
                  <a:pt x="482" y="2090"/>
                  <a:pt x="492" y="2110"/>
                  <a:pt x="508" y="2125"/>
                </a:cubicBezTo>
                <a:cubicBezTo>
                  <a:pt x="532" y="2146"/>
                  <a:pt x="587" y="2177"/>
                  <a:pt x="587" y="2177"/>
                </a:cubicBezTo>
                <a:cubicBezTo>
                  <a:pt x="621" y="2228"/>
                  <a:pt x="668" y="2248"/>
                  <a:pt x="718" y="2282"/>
                </a:cubicBezTo>
                <a:cubicBezTo>
                  <a:pt x="746" y="2365"/>
                  <a:pt x="838" y="2386"/>
                  <a:pt x="901" y="2439"/>
                </a:cubicBezTo>
                <a:cubicBezTo>
                  <a:pt x="997" y="2519"/>
                  <a:pt x="885" y="2442"/>
                  <a:pt x="980" y="2504"/>
                </a:cubicBezTo>
                <a:cubicBezTo>
                  <a:pt x="1043" y="2599"/>
                  <a:pt x="1113" y="2640"/>
                  <a:pt x="1202" y="2701"/>
                </a:cubicBezTo>
                <a:cubicBezTo>
                  <a:pt x="1232" y="2761"/>
                  <a:pt x="1246" y="2764"/>
                  <a:pt x="1294" y="2805"/>
                </a:cubicBezTo>
                <a:cubicBezTo>
                  <a:pt x="1328" y="2833"/>
                  <a:pt x="1373" y="2891"/>
                  <a:pt x="1412" y="2910"/>
                </a:cubicBezTo>
                <a:cubicBezTo>
                  <a:pt x="1456" y="2932"/>
                  <a:pt x="1510" y="2939"/>
                  <a:pt x="1556" y="2962"/>
                </a:cubicBezTo>
                <a:cubicBezTo>
                  <a:pt x="1696" y="2953"/>
                  <a:pt x="1836" y="2952"/>
                  <a:pt x="1975" y="2936"/>
                </a:cubicBezTo>
                <a:cubicBezTo>
                  <a:pt x="2024" y="2930"/>
                  <a:pt x="2055" y="2862"/>
                  <a:pt x="2105" y="2845"/>
                </a:cubicBezTo>
                <a:cubicBezTo>
                  <a:pt x="2253" y="2745"/>
                  <a:pt x="2447" y="2722"/>
                  <a:pt x="2616" y="2674"/>
                </a:cubicBezTo>
                <a:cubicBezTo>
                  <a:pt x="2676" y="2657"/>
                  <a:pt x="2664" y="2655"/>
                  <a:pt x="2734" y="2609"/>
                </a:cubicBezTo>
                <a:cubicBezTo>
                  <a:pt x="2764" y="2589"/>
                  <a:pt x="2839" y="2583"/>
                  <a:pt x="2839" y="2583"/>
                </a:cubicBezTo>
                <a:cubicBezTo>
                  <a:pt x="2896" y="2496"/>
                  <a:pt x="2960" y="2407"/>
                  <a:pt x="3061" y="2373"/>
                </a:cubicBezTo>
                <a:cubicBezTo>
                  <a:pt x="3074" y="2360"/>
                  <a:pt x="3085" y="2344"/>
                  <a:pt x="3100" y="2334"/>
                </a:cubicBezTo>
                <a:cubicBezTo>
                  <a:pt x="3112" y="2326"/>
                  <a:pt x="3129" y="2329"/>
                  <a:pt x="3140" y="2321"/>
                </a:cubicBezTo>
                <a:cubicBezTo>
                  <a:pt x="3160" y="2307"/>
                  <a:pt x="3173" y="2285"/>
                  <a:pt x="3192" y="2269"/>
                </a:cubicBezTo>
                <a:cubicBezTo>
                  <a:pt x="3204" y="2259"/>
                  <a:pt x="3218" y="2251"/>
                  <a:pt x="3231" y="2242"/>
                </a:cubicBezTo>
                <a:cubicBezTo>
                  <a:pt x="3289" y="2155"/>
                  <a:pt x="3220" y="2240"/>
                  <a:pt x="3297" y="2190"/>
                </a:cubicBezTo>
                <a:cubicBezTo>
                  <a:pt x="3312" y="2180"/>
                  <a:pt x="3322" y="2163"/>
                  <a:pt x="3336" y="2151"/>
                </a:cubicBezTo>
                <a:cubicBezTo>
                  <a:pt x="3348" y="2141"/>
                  <a:pt x="3363" y="2135"/>
                  <a:pt x="3375" y="2125"/>
                </a:cubicBezTo>
                <a:cubicBezTo>
                  <a:pt x="3398" y="2104"/>
                  <a:pt x="3419" y="2081"/>
                  <a:pt x="3441" y="2059"/>
                </a:cubicBezTo>
                <a:cubicBezTo>
                  <a:pt x="3454" y="2046"/>
                  <a:pt x="3480" y="2020"/>
                  <a:pt x="3480" y="2020"/>
                </a:cubicBezTo>
                <a:cubicBezTo>
                  <a:pt x="3495" y="1976"/>
                  <a:pt x="3519" y="1954"/>
                  <a:pt x="3545" y="1915"/>
                </a:cubicBezTo>
                <a:cubicBezTo>
                  <a:pt x="3566" y="1838"/>
                  <a:pt x="3554" y="1878"/>
                  <a:pt x="3585" y="1784"/>
                </a:cubicBezTo>
                <a:cubicBezTo>
                  <a:pt x="3589" y="1771"/>
                  <a:pt x="3594" y="1758"/>
                  <a:pt x="3598" y="1745"/>
                </a:cubicBezTo>
                <a:cubicBezTo>
                  <a:pt x="3602" y="1732"/>
                  <a:pt x="3611" y="1706"/>
                  <a:pt x="3611" y="1706"/>
                </a:cubicBezTo>
                <a:cubicBezTo>
                  <a:pt x="3603" y="1532"/>
                  <a:pt x="3618" y="1450"/>
                  <a:pt x="3572" y="1313"/>
                </a:cubicBezTo>
                <a:cubicBezTo>
                  <a:pt x="3552" y="1192"/>
                  <a:pt x="3509" y="1078"/>
                  <a:pt x="3480" y="959"/>
                </a:cubicBezTo>
                <a:cubicBezTo>
                  <a:pt x="3465" y="896"/>
                  <a:pt x="3457" y="816"/>
                  <a:pt x="3415" y="763"/>
                </a:cubicBezTo>
                <a:cubicBezTo>
                  <a:pt x="3380" y="719"/>
                  <a:pt x="3321" y="686"/>
                  <a:pt x="3297" y="632"/>
                </a:cubicBezTo>
                <a:cubicBezTo>
                  <a:pt x="3286" y="607"/>
                  <a:pt x="3280" y="580"/>
                  <a:pt x="3271" y="554"/>
                </a:cubicBezTo>
                <a:cubicBezTo>
                  <a:pt x="3266" y="541"/>
                  <a:pt x="3262" y="527"/>
                  <a:pt x="3257" y="514"/>
                </a:cubicBezTo>
                <a:cubicBezTo>
                  <a:pt x="3251" y="497"/>
                  <a:pt x="3218" y="475"/>
                  <a:pt x="3218" y="475"/>
                </a:cubicBezTo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Freeform 7">
            <a:extLst>
              <a:ext uri="{FF2B5EF4-FFF2-40B4-BE49-F238E27FC236}">
                <a16:creationId xmlns:a16="http://schemas.microsoft.com/office/drawing/2014/main" id="{75333357-462D-4A05-8534-435EEBB2E5BF}"/>
              </a:ext>
            </a:extLst>
          </p:cNvPr>
          <p:cNvSpPr>
            <a:spLocks/>
          </p:cNvSpPr>
          <p:nvPr/>
        </p:nvSpPr>
        <p:spPr bwMode="auto">
          <a:xfrm>
            <a:off x="1042988" y="692150"/>
            <a:ext cx="7208837" cy="5321300"/>
          </a:xfrm>
          <a:custGeom>
            <a:avLst/>
            <a:gdLst>
              <a:gd name="T0" fmla="*/ 3179 w 3618"/>
              <a:gd name="T1" fmla="*/ 449 h 2962"/>
              <a:gd name="T2" fmla="*/ 3087 w 3618"/>
              <a:gd name="T3" fmla="*/ 370 h 2962"/>
              <a:gd name="T4" fmla="*/ 2773 w 3618"/>
              <a:gd name="T5" fmla="*/ 239 h 2962"/>
              <a:gd name="T6" fmla="*/ 2616 w 3618"/>
              <a:gd name="T7" fmla="*/ 148 h 2962"/>
              <a:gd name="T8" fmla="*/ 1870 w 3618"/>
              <a:gd name="T9" fmla="*/ 4 h 2962"/>
              <a:gd name="T10" fmla="*/ 1241 w 3618"/>
              <a:gd name="T11" fmla="*/ 174 h 2962"/>
              <a:gd name="T12" fmla="*/ 1097 w 3618"/>
              <a:gd name="T13" fmla="*/ 239 h 2962"/>
              <a:gd name="T14" fmla="*/ 953 w 3618"/>
              <a:gd name="T15" fmla="*/ 318 h 2962"/>
              <a:gd name="T16" fmla="*/ 770 w 3618"/>
              <a:gd name="T17" fmla="*/ 410 h 2962"/>
              <a:gd name="T18" fmla="*/ 587 w 3618"/>
              <a:gd name="T19" fmla="*/ 501 h 2962"/>
              <a:gd name="T20" fmla="*/ 443 w 3618"/>
              <a:gd name="T21" fmla="*/ 645 h 2962"/>
              <a:gd name="T22" fmla="*/ 207 w 3618"/>
              <a:gd name="T23" fmla="*/ 946 h 2962"/>
              <a:gd name="T24" fmla="*/ 63 w 3618"/>
              <a:gd name="T25" fmla="*/ 1156 h 2962"/>
              <a:gd name="T26" fmla="*/ 325 w 3618"/>
              <a:gd name="T27" fmla="*/ 1941 h 2962"/>
              <a:gd name="T28" fmla="*/ 508 w 3618"/>
              <a:gd name="T29" fmla="*/ 2125 h 2962"/>
              <a:gd name="T30" fmla="*/ 718 w 3618"/>
              <a:gd name="T31" fmla="*/ 2282 h 2962"/>
              <a:gd name="T32" fmla="*/ 980 w 3618"/>
              <a:gd name="T33" fmla="*/ 2504 h 2962"/>
              <a:gd name="T34" fmla="*/ 1294 w 3618"/>
              <a:gd name="T35" fmla="*/ 2805 h 2962"/>
              <a:gd name="T36" fmla="*/ 1556 w 3618"/>
              <a:gd name="T37" fmla="*/ 2962 h 2962"/>
              <a:gd name="T38" fmla="*/ 2105 w 3618"/>
              <a:gd name="T39" fmla="*/ 2845 h 2962"/>
              <a:gd name="T40" fmla="*/ 2734 w 3618"/>
              <a:gd name="T41" fmla="*/ 2609 h 2962"/>
              <a:gd name="T42" fmla="*/ 3061 w 3618"/>
              <a:gd name="T43" fmla="*/ 2373 h 2962"/>
              <a:gd name="T44" fmla="*/ 3140 w 3618"/>
              <a:gd name="T45" fmla="*/ 2321 h 2962"/>
              <a:gd name="T46" fmla="*/ 3231 w 3618"/>
              <a:gd name="T47" fmla="*/ 2242 h 2962"/>
              <a:gd name="T48" fmla="*/ 3336 w 3618"/>
              <a:gd name="T49" fmla="*/ 2151 h 2962"/>
              <a:gd name="T50" fmla="*/ 3441 w 3618"/>
              <a:gd name="T51" fmla="*/ 2059 h 2962"/>
              <a:gd name="T52" fmla="*/ 3545 w 3618"/>
              <a:gd name="T53" fmla="*/ 1915 h 2962"/>
              <a:gd name="T54" fmla="*/ 3598 w 3618"/>
              <a:gd name="T55" fmla="*/ 1745 h 2962"/>
              <a:gd name="T56" fmla="*/ 3572 w 3618"/>
              <a:gd name="T57" fmla="*/ 1313 h 2962"/>
              <a:gd name="T58" fmla="*/ 3415 w 3618"/>
              <a:gd name="T59" fmla="*/ 763 h 2962"/>
              <a:gd name="T60" fmla="*/ 3271 w 3618"/>
              <a:gd name="T61" fmla="*/ 554 h 2962"/>
              <a:gd name="T62" fmla="*/ 3218 w 3618"/>
              <a:gd name="T63" fmla="*/ 475 h 2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618" h="2962">
                <a:moveTo>
                  <a:pt x="3349" y="619"/>
                </a:moveTo>
                <a:cubicBezTo>
                  <a:pt x="3304" y="552"/>
                  <a:pt x="3246" y="494"/>
                  <a:pt x="3179" y="449"/>
                </a:cubicBezTo>
                <a:cubicBezTo>
                  <a:pt x="3126" y="370"/>
                  <a:pt x="3185" y="441"/>
                  <a:pt x="3113" y="397"/>
                </a:cubicBezTo>
                <a:cubicBezTo>
                  <a:pt x="3102" y="391"/>
                  <a:pt x="3097" y="378"/>
                  <a:pt x="3087" y="370"/>
                </a:cubicBezTo>
                <a:cubicBezTo>
                  <a:pt x="3049" y="339"/>
                  <a:pt x="3031" y="337"/>
                  <a:pt x="2983" y="318"/>
                </a:cubicBezTo>
                <a:cubicBezTo>
                  <a:pt x="2914" y="252"/>
                  <a:pt x="2862" y="263"/>
                  <a:pt x="2773" y="239"/>
                </a:cubicBezTo>
                <a:cubicBezTo>
                  <a:pt x="2749" y="215"/>
                  <a:pt x="2727" y="188"/>
                  <a:pt x="2695" y="174"/>
                </a:cubicBezTo>
                <a:cubicBezTo>
                  <a:pt x="2670" y="163"/>
                  <a:pt x="2616" y="148"/>
                  <a:pt x="2616" y="148"/>
                </a:cubicBezTo>
                <a:cubicBezTo>
                  <a:pt x="2478" y="44"/>
                  <a:pt x="2262" y="63"/>
                  <a:pt x="2105" y="56"/>
                </a:cubicBezTo>
                <a:cubicBezTo>
                  <a:pt x="2028" y="30"/>
                  <a:pt x="1948" y="24"/>
                  <a:pt x="1870" y="4"/>
                </a:cubicBezTo>
                <a:cubicBezTo>
                  <a:pt x="1828" y="6"/>
                  <a:pt x="1509" y="0"/>
                  <a:pt x="1425" y="56"/>
                </a:cubicBezTo>
                <a:cubicBezTo>
                  <a:pt x="1365" y="96"/>
                  <a:pt x="1300" y="133"/>
                  <a:pt x="1241" y="174"/>
                </a:cubicBezTo>
                <a:cubicBezTo>
                  <a:pt x="1218" y="190"/>
                  <a:pt x="1201" y="215"/>
                  <a:pt x="1176" y="226"/>
                </a:cubicBezTo>
                <a:cubicBezTo>
                  <a:pt x="1152" y="237"/>
                  <a:pt x="1123" y="235"/>
                  <a:pt x="1097" y="239"/>
                </a:cubicBezTo>
                <a:cubicBezTo>
                  <a:pt x="1075" y="247"/>
                  <a:pt x="1005" y="271"/>
                  <a:pt x="993" y="279"/>
                </a:cubicBezTo>
                <a:cubicBezTo>
                  <a:pt x="977" y="289"/>
                  <a:pt x="968" y="307"/>
                  <a:pt x="953" y="318"/>
                </a:cubicBezTo>
                <a:cubicBezTo>
                  <a:pt x="928" y="337"/>
                  <a:pt x="901" y="353"/>
                  <a:pt x="875" y="370"/>
                </a:cubicBezTo>
                <a:cubicBezTo>
                  <a:pt x="844" y="391"/>
                  <a:pt x="803" y="393"/>
                  <a:pt x="770" y="410"/>
                </a:cubicBezTo>
                <a:cubicBezTo>
                  <a:pt x="654" y="469"/>
                  <a:pt x="836" y="398"/>
                  <a:pt x="665" y="475"/>
                </a:cubicBezTo>
                <a:cubicBezTo>
                  <a:pt x="640" y="486"/>
                  <a:pt x="587" y="501"/>
                  <a:pt x="587" y="501"/>
                </a:cubicBezTo>
                <a:cubicBezTo>
                  <a:pt x="552" y="536"/>
                  <a:pt x="517" y="571"/>
                  <a:pt x="482" y="606"/>
                </a:cubicBezTo>
                <a:cubicBezTo>
                  <a:pt x="469" y="619"/>
                  <a:pt x="443" y="645"/>
                  <a:pt x="443" y="645"/>
                </a:cubicBezTo>
                <a:cubicBezTo>
                  <a:pt x="397" y="739"/>
                  <a:pt x="289" y="798"/>
                  <a:pt x="233" y="894"/>
                </a:cubicBezTo>
                <a:cubicBezTo>
                  <a:pt x="223" y="911"/>
                  <a:pt x="219" y="931"/>
                  <a:pt x="207" y="946"/>
                </a:cubicBezTo>
                <a:cubicBezTo>
                  <a:pt x="180" y="979"/>
                  <a:pt x="116" y="1038"/>
                  <a:pt x="116" y="1038"/>
                </a:cubicBezTo>
                <a:cubicBezTo>
                  <a:pt x="84" y="1132"/>
                  <a:pt x="104" y="1094"/>
                  <a:pt x="63" y="1156"/>
                </a:cubicBezTo>
                <a:cubicBezTo>
                  <a:pt x="0" y="1406"/>
                  <a:pt x="23" y="1597"/>
                  <a:pt x="181" y="1784"/>
                </a:cubicBezTo>
                <a:cubicBezTo>
                  <a:pt x="250" y="1865"/>
                  <a:pt x="202" y="1847"/>
                  <a:pt x="325" y="1941"/>
                </a:cubicBezTo>
                <a:cubicBezTo>
                  <a:pt x="377" y="1981"/>
                  <a:pt x="429" y="2018"/>
                  <a:pt x="469" y="2072"/>
                </a:cubicBezTo>
                <a:cubicBezTo>
                  <a:pt x="482" y="2090"/>
                  <a:pt x="492" y="2110"/>
                  <a:pt x="508" y="2125"/>
                </a:cubicBezTo>
                <a:cubicBezTo>
                  <a:pt x="532" y="2146"/>
                  <a:pt x="587" y="2177"/>
                  <a:pt x="587" y="2177"/>
                </a:cubicBezTo>
                <a:cubicBezTo>
                  <a:pt x="621" y="2228"/>
                  <a:pt x="668" y="2248"/>
                  <a:pt x="718" y="2282"/>
                </a:cubicBezTo>
                <a:cubicBezTo>
                  <a:pt x="746" y="2365"/>
                  <a:pt x="838" y="2386"/>
                  <a:pt x="901" y="2439"/>
                </a:cubicBezTo>
                <a:cubicBezTo>
                  <a:pt x="997" y="2519"/>
                  <a:pt x="885" y="2442"/>
                  <a:pt x="980" y="2504"/>
                </a:cubicBezTo>
                <a:cubicBezTo>
                  <a:pt x="1043" y="2599"/>
                  <a:pt x="1113" y="2640"/>
                  <a:pt x="1202" y="2701"/>
                </a:cubicBezTo>
                <a:cubicBezTo>
                  <a:pt x="1232" y="2761"/>
                  <a:pt x="1246" y="2764"/>
                  <a:pt x="1294" y="2805"/>
                </a:cubicBezTo>
                <a:cubicBezTo>
                  <a:pt x="1328" y="2833"/>
                  <a:pt x="1373" y="2891"/>
                  <a:pt x="1412" y="2910"/>
                </a:cubicBezTo>
                <a:cubicBezTo>
                  <a:pt x="1456" y="2932"/>
                  <a:pt x="1510" y="2939"/>
                  <a:pt x="1556" y="2962"/>
                </a:cubicBezTo>
                <a:cubicBezTo>
                  <a:pt x="1696" y="2953"/>
                  <a:pt x="1836" y="2952"/>
                  <a:pt x="1975" y="2936"/>
                </a:cubicBezTo>
                <a:cubicBezTo>
                  <a:pt x="2024" y="2930"/>
                  <a:pt x="2055" y="2862"/>
                  <a:pt x="2105" y="2845"/>
                </a:cubicBezTo>
                <a:cubicBezTo>
                  <a:pt x="2253" y="2745"/>
                  <a:pt x="2447" y="2722"/>
                  <a:pt x="2616" y="2674"/>
                </a:cubicBezTo>
                <a:cubicBezTo>
                  <a:pt x="2676" y="2657"/>
                  <a:pt x="2664" y="2655"/>
                  <a:pt x="2734" y="2609"/>
                </a:cubicBezTo>
                <a:cubicBezTo>
                  <a:pt x="2764" y="2589"/>
                  <a:pt x="2839" y="2583"/>
                  <a:pt x="2839" y="2583"/>
                </a:cubicBezTo>
                <a:cubicBezTo>
                  <a:pt x="2896" y="2496"/>
                  <a:pt x="2960" y="2407"/>
                  <a:pt x="3061" y="2373"/>
                </a:cubicBezTo>
                <a:cubicBezTo>
                  <a:pt x="3074" y="2360"/>
                  <a:pt x="3085" y="2344"/>
                  <a:pt x="3100" y="2334"/>
                </a:cubicBezTo>
                <a:cubicBezTo>
                  <a:pt x="3112" y="2326"/>
                  <a:pt x="3129" y="2329"/>
                  <a:pt x="3140" y="2321"/>
                </a:cubicBezTo>
                <a:cubicBezTo>
                  <a:pt x="3160" y="2307"/>
                  <a:pt x="3173" y="2285"/>
                  <a:pt x="3192" y="2269"/>
                </a:cubicBezTo>
                <a:cubicBezTo>
                  <a:pt x="3204" y="2259"/>
                  <a:pt x="3218" y="2251"/>
                  <a:pt x="3231" y="2242"/>
                </a:cubicBezTo>
                <a:cubicBezTo>
                  <a:pt x="3289" y="2155"/>
                  <a:pt x="3220" y="2240"/>
                  <a:pt x="3297" y="2190"/>
                </a:cubicBezTo>
                <a:cubicBezTo>
                  <a:pt x="3312" y="2180"/>
                  <a:pt x="3322" y="2163"/>
                  <a:pt x="3336" y="2151"/>
                </a:cubicBezTo>
                <a:cubicBezTo>
                  <a:pt x="3348" y="2141"/>
                  <a:pt x="3363" y="2135"/>
                  <a:pt x="3375" y="2125"/>
                </a:cubicBezTo>
                <a:cubicBezTo>
                  <a:pt x="3398" y="2104"/>
                  <a:pt x="3419" y="2081"/>
                  <a:pt x="3441" y="2059"/>
                </a:cubicBezTo>
                <a:cubicBezTo>
                  <a:pt x="3454" y="2046"/>
                  <a:pt x="3480" y="2020"/>
                  <a:pt x="3480" y="2020"/>
                </a:cubicBezTo>
                <a:cubicBezTo>
                  <a:pt x="3495" y="1976"/>
                  <a:pt x="3519" y="1954"/>
                  <a:pt x="3545" y="1915"/>
                </a:cubicBezTo>
                <a:cubicBezTo>
                  <a:pt x="3566" y="1838"/>
                  <a:pt x="3554" y="1878"/>
                  <a:pt x="3585" y="1784"/>
                </a:cubicBezTo>
                <a:cubicBezTo>
                  <a:pt x="3589" y="1771"/>
                  <a:pt x="3594" y="1758"/>
                  <a:pt x="3598" y="1745"/>
                </a:cubicBezTo>
                <a:cubicBezTo>
                  <a:pt x="3602" y="1732"/>
                  <a:pt x="3611" y="1706"/>
                  <a:pt x="3611" y="1706"/>
                </a:cubicBezTo>
                <a:cubicBezTo>
                  <a:pt x="3603" y="1532"/>
                  <a:pt x="3618" y="1450"/>
                  <a:pt x="3572" y="1313"/>
                </a:cubicBezTo>
                <a:cubicBezTo>
                  <a:pt x="3552" y="1192"/>
                  <a:pt x="3509" y="1078"/>
                  <a:pt x="3480" y="959"/>
                </a:cubicBezTo>
                <a:cubicBezTo>
                  <a:pt x="3465" y="896"/>
                  <a:pt x="3457" y="816"/>
                  <a:pt x="3415" y="763"/>
                </a:cubicBezTo>
                <a:cubicBezTo>
                  <a:pt x="3380" y="719"/>
                  <a:pt x="3321" y="686"/>
                  <a:pt x="3297" y="632"/>
                </a:cubicBezTo>
                <a:cubicBezTo>
                  <a:pt x="3286" y="607"/>
                  <a:pt x="3280" y="580"/>
                  <a:pt x="3271" y="554"/>
                </a:cubicBezTo>
                <a:cubicBezTo>
                  <a:pt x="3266" y="541"/>
                  <a:pt x="3262" y="527"/>
                  <a:pt x="3257" y="514"/>
                </a:cubicBezTo>
                <a:cubicBezTo>
                  <a:pt x="3251" y="497"/>
                  <a:pt x="3218" y="475"/>
                  <a:pt x="3218" y="475"/>
                </a:cubicBezTo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Freeform 8">
            <a:extLst>
              <a:ext uri="{FF2B5EF4-FFF2-40B4-BE49-F238E27FC236}">
                <a16:creationId xmlns:a16="http://schemas.microsoft.com/office/drawing/2014/main" id="{9AD691CA-6D70-42C1-BC5D-CEB6EF564BC0}"/>
              </a:ext>
            </a:extLst>
          </p:cNvPr>
          <p:cNvSpPr>
            <a:spLocks/>
          </p:cNvSpPr>
          <p:nvPr/>
        </p:nvSpPr>
        <p:spPr bwMode="auto">
          <a:xfrm>
            <a:off x="2051050" y="1196975"/>
            <a:ext cx="5570538" cy="4305300"/>
          </a:xfrm>
          <a:custGeom>
            <a:avLst/>
            <a:gdLst>
              <a:gd name="T0" fmla="*/ 3179 w 3618"/>
              <a:gd name="T1" fmla="*/ 449 h 2962"/>
              <a:gd name="T2" fmla="*/ 3087 w 3618"/>
              <a:gd name="T3" fmla="*/ 370 h 2962"/>
              <a:gd name="T4" fmla="*/ 2773 w 3618"/>
              <a:gd name="T5" fmla="*/ 239 h 2962"/>
              <a:gd name="T6" fmla="*/ 2616 w 3618"/>
              <a:gd name="T7" fmla="*/ 148 h 2962"/>
              <a:gd name="T8" fmla="*/ 1870 w 3618"/>
              <a:gd name="T9" fmla="*/ 4 h 2962"/>
              <a:gd name="T10" fmla="*/ 1241 w 3618"/>
              <a:gd name="T11" fmla="*/ 174 h 2962"/>
              <a:gd name="T12" fmla="*/ 1097 w 3618"/>
              <a:gd name="T13" fmla="*/ 239 h 2962"/>
              <a:gd name="T14" fmla="*/ 953 w 3618"/>
              <a:gd name="T15" fmla="*/ 318 h 2962"/>
              <a:gd name="T16" fmla="*/ 770 w 3618"/>
              <a:gd name="T17" fmla="*/ 410 h 2962"/>
              <a:gd name="T18" fmla="*/ 587 w 3618"/>
              <a:gd name="T19" fmla="*/ 501 h 2962"/>
              <a:gd name="T20" fmla="*/ 443 w 3618"/>
              <a:gd name="T21" fmla="*/ 645 h 2962"/>
              <a:gd name="T22" fmla="*/ 207 w 3618"/>
              <a:gd name="T23" fmla="*/ 946 h 2962"/>
              <a:gd name="T24" fmla="*/ 63 w 3618"/>
              <a:gd name="T25" fmla="*/ 1156 h 2962"/>
              <a:gd name="T26" fmla="*/ 325 w 3618"/>
              <a:gd name="T27" fmla="*/ 1941 h 2962"/>
              <a:gd name="T28" fmla="*/ 508 w 3618"/>
              <a:gd name="T29" fmla="*/ 2125 h 2962"/>
              <a:gd name="T30" fmla="*/ 718 w 3618"/>
              <a:gd name="T31" fmla="*/ 2282 h 2962"/>
              <a:gd name="T32" fmla="*/ 980 w 3618"/>
              <a:gd name="T33" fmla="*/ 2504 h 2962"/>
              <a:gd name="T34" fmla="*/ 1294 w 3618"/>
              <a:gd name="T35" fmla="*/ 2805 h 2962"/>
              <a:gd name="T36" fmla="*/ 1556 w 3618"/>
              <a:gd name="T37" fmla="*/ 2962 h 2962"/>
              <a:gd name="T38" fmla="*/ 2105 w 3618"/>
              <a:gd name="T39" fmla="*/ 2845 h 2962"/>
              <a:gd name="T40" fmla="*/ 2734 w 3618"/>
              <a:gd name="T41" fmla="*/ 2609 h 2962"/>
              <a:gd name="T42" fmla="*/ 3061 w 3618"/>
              <a:gd name="T43" fmla="*/ 2373 h 2962"/>
              <a:gd name="T44" fmla="*/ 3140 w 3618"/>
              <a:gd name="T45" fmla="*/ 2321 h 2962"/>
              <a:gd name="T46" fmla="*/ 3231 w 3618"/>
              <a:gd name="T47" fmla="*/ 2242 h 2962"/>
              <a:gd name="T48" fmla="*/ 3336 w 3618"/>
              <a:gd name="T49" fmla="*/ 2151 h 2962"/>
              <a:gd name="T50" fmla="*/ 3441 w 3618"/>
              <a:gd name="T51" fmla="*/ 2059 h 2962"/>
              <a:gd name="T52" fmla="*/ 3545 w 3618"/>
              <a:gd name="T53" fmla="*/ 1915 h 2962"/>
              <a:gd name="T54" fmla="*/ 3598 w 3618"/>
              <a:gd name="T55" fmla="*/ 1745 h 2962"/>
              <a:gd name="T56" fmla="*/ 3572 w 3618"/>
              <a:gd name="T57" fmla="*/ 1313 h 2962"/>
              <a:gd name="T58" fmla="*/ 3415 w 3618"/>
              <a:gd name="T59" fmla="*/ 763 h 2962"/>
              <a:gd name="T60" fmla="*/ 3271 w 3618"/>
              <a:gd name="T61" fmla="*/ 554 h 2962"/>
              <a:gd name="T62" fmla="*/ 3218 w 3618"/>
              <a:gd name="T63" fmla="*/ 475 h 2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618" h="2962">
                <a:moveTo>
                  <a:pt x="3349" y="619"/>
                </a:moveTo>
                <a:cubicBezTo>
                  <a:pt x="3304" y="552"/>
                  <a:pt x="3246" y="494"/>
                  <a:pt x="3179" y="449"/>
                </a:cubicBezTo>
                <a:cubicBezTo>
                  <a:pt x="3126" y="370"/>
                  <a:pt x="3185" y="441"/>
                  <a:pt x="3113" y="397"/>
                </a:cubicBezTo>
                <a:cubicBezTo>
                  <a:pt x="3102" y="391"/>
                  <a:pt x="3097" y="378"/>
                  <a:pt x="3087" y="370"/>
                </a:cubicBezTo>
                <a:cubicBezTo>
                  <a:pt x="3049" y="339"/>
                  <a:pt x="3031" y="337"/>
                  <a:pt x="2983" y="318"/>
                </a:cubicBezTo>
                <a:cubicBezTo>
                  <a:pt x="2914" y="252"/>
                  <a:pt x="2862" y="263"/>
                  <a:pt x="2773" y="239"/>
                </a:cubicBezTo>
                <a:cubicBezTo>
                  <a:pt x="2749" y="215"/>
                  <a:pt x="2727" y="188"/>
                  <a:pt x="2695" y="174"/>
                </a:cubicBezTo>
                <a:cubicBezTo>
                  <a:pt x="2670" y="163"/>
                  <a:pt x="2616" y="148"/>
                  <a:pt x="2616" y="148"/>
                </a:cubicBezTo>
                <a:cubicBezTo>
                  <a:pt x="2478" y="44"/>
                  <a:pt x="2262" y="63"/>
                  <a:pt x="2105" y="56"/>
                </a:cubicBezTo>
                <a:cubicBezTo>
                  <a:pt x="2028" y="30"/>
                  <a:pt x="1948" y="24"/>
                  <a:pt x="1870" y="4"/>
                </a:cubicBezTo>
                <a:cubicBezTo>
                  <a:pt x="1828" y="6"/>
                  <a:pt x="1509" y="0"/>
                  <a:pt x="1425" y="56"/>
                </a:cubicBezTo>
                <a:cubicBezTo>
                  <a:pt x="1365" y="96"/>
                  <a:pt x="1300" y="133"/>
                  <a:pt x="1241" y="174"/>
                </a:cubicBezTo>
                <a:cubicBezTo>
                  <a:pt x="1218" y="190"/>
                  <a:pt x="1201" y="215"/>
                  <a:pt x="1176" y="226"/>
                </a:cubicBezTo>
                <a:cubicBezTo>
                  <a:pt x="1152" y="237"/>
                  <a:pt x="1123" y="235"/>
                  <a:pt x="1097" y="239"/>
                </a:cubicBezTo>
                <a:cubicBezTo>
                  <a:pt x="1075" y="247"/>
                  <a:pt x="1005" y="271"/>
                  <a:pt x="993" y="279"/>
                </a:cubicBezTo>
                <a:cubicBezTo>
                  <a:pt x="977" y="289"/>
                  <a:pt x="968" y="307"/>
                  <a:pt x="953" y="318"/>
                </a:cubicBezTo>
                <a:cubicBezTo>
                  <a:pt x="928" y="337"/>
                  <a:pt x="901" y="353"/>
                  <a:pt x="875" y="370"/>
                </a:cubicBezTo>
                <a:cubicBezTo>
                  <a:pt x="844" y="391"/>
                  <a:pt x="803" y="393"/>
                  <a:pt x="770" y="410"/>
                </a:cubicBezTo>
                <a:cubicBezTo>
                  <a:pt x="654" y="469"/>
                  <a:pt x="836" y="398"/>
                  <a:pt x="665" y="475"/>
                </a:cubicBezTo>
                <a:cubicBezTo>
                  <a:pt x="640" y="486"/>
                  <a:pt x="587" y="501"/>
                  <a:pt x="587" y="501"/>
                </a:cubicBezTo>
                <a:cubicBezTo>
                  <a:pt x="552" y="536"/>
                  <a:pt x="517" y="571"/>
                  <a:pt x="482" y="606"/>
                </a:cubicBezTo>
                <a:cubicBezTo>
                  <a:pt x="469" y="619"/>
                  <a:pt x="443" y="645"/>
                  <a:pt x="443" y="645"/>
                </a:cubicBezTo>
                <a:cubicBezTo>
                  <a:pt x="397" y="739"/>
                  <a:pt x="289" y="798"/>
                  <a:pt x="233" y="894"/>
                </a:cubicBezTo>
                <a:cubicBezTo>
                  <a:pt x="223" y="911"/>
                  <a:pt x="219" y="931"/>
                  <a:pt x="207" y="946"/>
                </a:cubicBezTo>
                <a:cubicBezTo>
                  <a:pt x="180" y="979"/>
                  <a:pt x="116" y="1038"/>
                  <a:pt x="116" y="1038"/>
                </a:cubicBezTo>
                <a:cubicBezTo>
                  <a:pt x="84" y="1132"/>
                  <a:pt x="104" y="1094"/>
                  <a:pt x="63" y="1156"/>
                </a:cubicBezTo>
                <a:cubicBezTo>
                  <a:pt x="0" y="1406"/>
                  <a:pt x="23" y="1597"/>
                  <a:pt x="181" y="1784"/>
                </a:cubicBezTo>
                <a:cubicBezTo>
                  <a:pt x="250" y="1865"/>
                  <a:pt x="202" y="1847"/>
                  <a:pt x="325" y="1941"/>
                </a:cubicBezTo>
                <a:cubicBezTo>
                  <a:pt x="377" y="1981"/>
                  <a:pt x="429" y="2018"/>
                  <a:pt x="469" y="2072"/>
                </a:cubicBezTo>
                <a:cubicBezTo>
                  <a:pt x="482" y="2090"/>
                  <a:pt x="492" y="2110"/>
                  <a:pt x="508" y="2125"/>
                </a:cubicBezTo>
                <a:cubicBezTo>
                  <a:pt x="532" y="2146"/>
                  <a:pt x="587" y="2177"/>
                  <a:pt x="587" y="2177"/>
                </a:cubicBezTo>
                <a:cubicBezTo>
                  <a:pt x="621" y="2228"/>
                  <a:pt x="668" y="2248"/>
                  <a:pt x="718" y="2282"/>
                </a:cubicBezTo>
                <a:cubicBezTo>
                  <a:pt x="746" y="2365"/>
                  <a:pt x="838" y="2386"/>
                  <a:pt x="901" y="2439"/>
                </a:cubicBezTo>
                <a:cubicBezTo>
                  <a:pt x="997" y="2519"/>
                  <a:pt x="885" y="2442"/>
                  <a:pt x="980" y="2504"/>
                </a:cubicBezTo>
                <a:cubicBezTo>
                  <a:pt x="1043" y="2599"/>
                  <a:pt x="1113" y="2640"/>
                  <a:pt x="1202" y="2701"/>
                </a:cubicBezTo>
                <a:cubicBezTo>
                  <a:pt x="1232" y="2761"/>
                  <a:pt x="1246" y="2764"/>
                  <a:pt x="1294" y="2805"/>
                </a:cubicBezTo>
                <a:cubicBezTo>
                  <a:pt x="1328" y="2833"/>
                  <a:pt x="1373" y="2891"/>
                  <a:pt x="1412" y="2910"/>
                </a:cubicBezTo>
                <a:cubicBezTo>
                  <a:pt x="1456" y="2932"/>
                  <a:pt x="1510" y="2939"/>
                  <a:pt x="1556" y="2962"/>
                </a:cubicBezTo>
                <a:cubicBezTo>
                  <a:pt x="1696" y="2953"/>
                  <a:pt x="1836" y="2952"/>
                  <a:pt x="1975" y="2936"/>
                </a:cubicBezTo>
                <a:cubicBezTo>
                  <a:pt x="2024" y="2930"/>
                  <a:pt x="2055" y="2862"/>
                  <a:pt x="2105" y="2845"/>
                </a:cubicBezTo>
                <a:cubicBezTo>
                  <a:pt x="2253" y="2745"/>
                  <a:pt x="2447" y="2722"/>
                  <a:pt x="2616" y="2674"/>
                </a:cubicBezTo>
                <a:cubicBezTo>
                  <a:pt x="2676" y="2657"/>
                  <a:pt x="2664" y="2655"/>
                  <a:pt x="2734" y="2609"/>
                </a:cubicBezTo>
                <a:cubicBezTo>
                  <a:pt x="2764" y="2589"/>
                  <a:pt x="2839" y="2583"/>
                  <a:pt x="2839" y="2583"/>
                </a:cubicBezTo>
                <a:cubicBezTo>
                  <a:pt x="2896" y="2496"/>
                  <a:pt x="2960" y="2407"/>
                  <a:pt x="3061" y="2373"/>
                </a:cubicBezTo>
                <a:cubicBezTo>
                  <a:pt x="3074" y="2360"/>
                  <a:pt x="3085" y="2344"/>
                  <a:pt x="3100" y="2334"/>
                </a:cubicBezTo>
                <a:cubicBezTo>
                  <a:pt x="3112" y="2326"/>
                  <a:pt x="3129" y="2329"/>
                  <a:pt x="3140" y="2321"/>
                </a:cubicBezTo>
                <a:cubicBezTo>
                  <a:pt x="3160" y="2307"/>
                  <a:pt x="3173" y="2285"/>
                  <a:pt x="3192" y="2269"/>
                </a:cubicBezTo>
                <a:cubicBezTo>
                  <a:pt x="3204" y="2259"/>
                  <a:pt x="3218" y="2251"/>
                  <a:pt x="3231" y="2242"/>
                </a:cubicBezTo>
                <a:cubicBezTo>
                  <a:pt x="3289" y="2155"/>
                  <a:pt x="3220" y="2240"/>
                  <a:pt x="3297" y="2190"/>
                </a:cubicBezTo>
                <a:cubicBezTo>
                  <a:pt x="3312" y="2180"/>
                  <a:pt x="3322" y="2163"/>
                  <a:pt x="3336" y="2151"/>
                </a:cubicBezTo>
                <a:cubicBezTo>
                  <a:pt x="3348" y="2141"/>
                  <a:pt x="3363" y="2135"/>
                  <a:pt x="3375" y="2125"/>
                </a:cubicBezTo>
                <a:cubicBezTo>
                  <a:pt x="3398" y="2104"/>
                  <a:pt x="3419" y="2081"/>
                  <a:pt x="3441" y="2059"/>
                </a:cubicBezTo>
                <a:cubicBezTo>
                  <a:pt x="3454" y="2046"/>
                  <a:pt x="3480" y="2020"/>
                  <a:pt x="3480" y="2020"/>
                </a:cubicBezTo>
                <a:cubicBezTo>
                  <a:pt x="3495" y="1976"/>
                  <a:pt x="3519" y="1954"/>
                  <a:pt x="3545" y="1915"/>
                </a:cubicBezTo>
                <a:cubicBezTo>
                  <a:pt x="3566" y="1838"/>
                  <a:pt x="3554" y="1878"/>
                  <a:pt x="3585" y="1784"/>
                </a:cubicBezTo>
                <a:cubicBezTo>
                  <a:pt x="3589" y="1771"/>
                  <a:pt x="3594" y="1758"/>
                  <a:pt x="3598" y="1745"/>
                </a:cubicBezTo>
                <a:cubicBezTo>
                  <a:pt x="3602" y="1732"/>
                  <a:pt x="3611" y="1706"/>
                  <a:pt x="3611" y="1706"/>
                </a:cubicBezTo>
                <a:cubicBezTo>
                  <a:pt x="3603" y="1532"/>
                  <a:pt x="3618" y="1450"/>
                  <a:pt x="3572" y="1313"/>
                </a:cubicBezTo>
                <a:cubicBezTo>
                  <a:pt x="3552" y="1192"/>
                  <a:pt x="3509" y="1078"/>
                  <a:pt x="3480" y="959"/>
                </a:cubicBezTo>
                <a:cubicBezTo>
                  <a:pt x="3465" y="896"/>
                  <a:pt x="3457" y="816"/>
                  <a:pt x="3415" y="763"/>
                </a:cubicBezTo>
                <a:cubicBezTo>
                  <a:pt x="3380" y="719"/>
                  <a:pt x="3321" y="686"/>
                  <a:pt x="3297" y="632"/>
                </a:cubicBezTo>
                <a:cubicBezTo>
                  <a:pt x="3286" y="607"/>
                  <a:pt x="3280" y="580"/>
                  <a:pt x="3271" y="554"/>
                </a:cubicBezTo>
                <a:cubicBezTo>
                  <a:pt x="3266" y="541"/>
                  <a:pt x="3262" y="527"/>
                  <a:pt x="3257" y="514"/>
                </a:cubicBezTo>
                <a:cubicBezTo>
                  <a:pt x="3251" y="497"/>
                  <a:pt x="3218" y="475"/>
                  <a:pt x="3218" y="475"/>
                </a:cubicBezTo>
              </a:path>
            </a:pathLst>
          </a:cu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WordArt 12">
            <a:extLst>
              <a:ext uri="{FF2B5EF4-FFF2-40B4-BE49-F238E27FC236}">
                <a16:creationId xmlns:a16="http://schemas.microsoft.com/office/drawing/2014/main" id="{097CFA0F-EDF4-4AA4-90CE-1463F368BA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71775" y="1484313"/>
            <a:ext cx="4392613" cy="32400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InflateDeflate">
              <a:avLst>
                <a:gd name="adj" fmla="val 28028"/>
              </a:avLst>
            </a:prstTxWarp>
          </a:bodyPr>
          <a:lstStyle/>
          <a:p>
            <a:pPr algn="ctr" rtl="1"/>
            <a:r>
              <a:rPr lang="ar-AE" sz="2400" kern="10">
                <a:solidFill>
                  <a:srgbClr val="800080"/>
                </a:solidFill>
                <a:latin typeface="Arial Black" panose="020B0A04020102020204" pitchFamily="34" charset="0"/>
              </a:rPr>
              <a:t>وفي السماء العلا فرض الله تعالى </a:t>
            </a:r>
          </a:p>
          <a:p>
            <a:pPr algn="ctr" rtl="1"/>
            <a:r>
              <a:rPr lang="ar-AE" sz="2400" kern="10">
                <a:solidFill>
                  <a:srgbClr val="800080"/>
                </a:solidFill>
                <a:latin typeface="Arial Black" panose="020B0A04020102020204" pitchFamily="34" charset="0"/>
              </a:rPr>
              <a:t>على المسلمين </a:t>
            </a:r>
          </a:p>
          <a:p>
            <a:pPr algn="ctr" rtl="1"/>
            <a:r>
              <a:rPr lang="ar-AE" sz="2400" kern="10">
                <a:solidFill>
                  <a:srgbClr val="800080"/>
                </a:solidFill>
                <a:latin typeface="Arial Black" panose="020B0A04020102020204" pitchFamily="34" charset="0"/>
              </a:rPr>
              <a:t>في كل ليلة ، وكل صلاة تعادل خمسين صلاة.</a:t>
            </a:r>
            <a:endParaRPr lang="en-US" sz="2400" kern="10">
              <a:solidFill>
                <a:srgbClr val="800080"/>
              </a:solidFill>
              <a:latin typeface="Arial Black" panose="020B0A04020102020204" pitchFamily="34" charset="0"/>
            </a:endParaRPr>
          </a:p>
        </p:txBody>
      </p:sp>
      <p:sp>
        <p:nvSpPr>
          <p:cNvPr id="13325" name="WordArt 13">
            <a:extLst>
              <a:ext uri="{FF2B5EF4-FFF2-40B4-BE49-F238E27FC236}">
                <a16:creationId xmlns:a16="http://schemas.microsoft.com/office/drawing/2014/main" id="{F83300E1-F55A-4680-8A4E-B03D290CBA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1413" y="2852738"/>
            <a:ext cx="1651000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rtl="1"/>
            <a:r>
              <a:rPr lang="ar-AE" sz="1600" kern="1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 panose="020B0A04020102020204" pitchFamily="34" charset="0"/>
              </a:rPr>
              <a:t>خمس صلوات</a:t>
            </a:r>
            <a:endParaRPr lang="en-US" sz="1600" kern="10">
              <a:ln w="9525">
                <a:solidFill>
                  <a:srgbClr val="660066"/>
                </a:solidFill>
                <a:round/>
                <a:headEnd/>
                <a:tailEnd/>
              </a:ln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pic>
        <p:nvPicPr>
          <p:cNvPr id="13326" name="Picture 14">
            <a:extLst>
              <a:ext uri="{FF2B5EF4-FFF2-40B4-BE49-F238E27FC236}">
                <a16:creationId xmlns:a16="http://schemas.microsoft.com/office/drawing/2014/main" id="{5DC16AC5-B4A1-4EAB-BDBD-1A0F40D12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BFC"/>
              </a:clrFrom>
              <a:clrTo>
                <a:srgbClr val="FF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16113"/>
            <a:ext cx="10731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59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5C2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5C2FF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>
            <a:extLst>
              <a:ext uri="{FF2B5EF4-FFF2-40B4-BE49-F238E27FC236}">
                <a16:creationId xmlns:a16="http://schemas.microsoft.com/office/drawing/2014/main" id="{87D81F68-E57D-4CA9-9216-31E536688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0"/>
            <a:ext cx="9109075" cy="6858000"/>
          </a:xfrm>
          <a:prstGeom prst="irregularSeal2">
            <a:avLst/>
          </a:prstGeom>
          <a:gradFill rotWithShape="1">
            <a:gsLst>
              <a:gs pos="0">
                <a:srgbClr val="99FF6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FFCC5A7F-AFA6-43E5-A872-ECF3E584F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122863"/>
            <a:ext cx="19431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WordArt 8">
            <a:extLst>
              <a:ext uri="{FF2B5EF4-FFF2-40B4-BE49-F238E27FC236}">
                <a16:creationId xmlns:a16="http://schemas.microsoft.com/office/drawing/2014/main" id="{CAD382D2-B9C7-474C-855F-C778975813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32138" y="3068638"/>
            <a:ext cx="5473700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14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صعود  رسول  الله صلى الله عليه وسلم </a:t>
            </a:r>
            <a:endParaRPr lang="en-US" sz="1400" kern="1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5" name="WordArt 9">
            <a:extLst>
              <a:ext uri="{FF2B5EF4-FFF2-40B4-BE49-F238E27FC236}">
                <a16:creationId xmlns:a16="http://schemas.microsoft.com/office/drawing/2014/main" id="{3C034CE6-7A69-4780-BEB2-25DDCC7F37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32138" y="5373688"/>
            <a:ext cx="3313112" cy="892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14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</a:t>
            </a:r>
          </a:p>
          <a:p>
            <a:pPr algn="ctr" rtl="1"/>
            <a:r>
              <a:rPr lang="ar-AE" sz="14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المسجد الأقصى</a:t>
            </a:r>
            <a:endParaRPr lang="en-US" sz="1400" kern="1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6" name="WordArt 10">
            <a:extLst>
              <a:ext uri="{FF2B5EF4-FFF2-40B4-BE49-F238E27FC236}">
                <a16:creationId xmlns:a16="http://schemas.microsoft.com/office/drawing/2014/main" id="{1DF17C7B-A316-45D1-BA40-E19A860597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54288" y="1746250"/>
            <a:ext cx="2665412" cy="530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14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إلى السماوات العلا</a:t>
            </a:r>
            <a:endParaRPr lang="en-US" sz="1400" kern="1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7E44D0E1-1D69-47AE-9ACE-6F72462740BB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1484312" y="4860926"/>
            <a:ext cx="415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1">
            <a:extLst>
              <a:ext uri="{FF2B5EF4-FFF2-40B4-BE49-F238E27FC236}">
                <a16:creationId xmlns:a16="http://schemas.microsoft.com/office/drawing/2014/main" id="{B46A8A0F-4259-4C3A-B50A-F9C6905C890E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1481137" y="4373563"/>
            <a:ext cx="415925" cy="0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2">
            <a:extLst>
              <a:ext uri="{FF2B5EF4-FFF2-40B4-BE49-F238E27FC236}">
                <a16:creationId xmlns:a16="http://schemas.microsoft.com/office/drawing/2014/main" id="{A84EB1E3-5B67-4370-BC26-9FBFAA69F61A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1483518" y="3853657"/>
            <a:ext cx="417513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3">
            <a:extLst>
              <a:ext uri="{FF2B5EF4-FFF2-40B4-BE49-F238E27FC236}">
                <a16:creationId xmlns:a16="http://schemas.microsoft.com/office/drawing/2014/main" id="{041673A5-304D-444B-B2A4-1E9C4C6CF233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1483519" y="3350419"/>
            <a:ext cx="41751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4">
            <a:extLst>
              <a:ext uri="{FF2B5EF4-FFF2-40B4-BE49-F238E27FC236}">
                <a16:creationId xmlns:a16="http://schemas.microsoft.com/office/drawing/2014/main" id="{AB43BFD2-FFE6-4D2C-A191-9EFEC74FA467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1509712" y="2890838"/>
            <a:ext cx="365125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WordArt 15">
            <a:extLst>
              <a:ext uri="{FF2B5EF4-FFF2-40B4-BE49-F238E27FC236}">
                <a16:creationId xmlns:a16="http://schemas.microsoft.com/office/drawing/2014/main" id="{B33BFF99-0D6A-40AF-9E67-893CC337E8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261367">
            <a:off x="5691188" y="1225550"/>
            <a:ext cx="3025775" cy="1008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14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المعراج</a:t>
            </a:r>
            <a:endParaRPr lang="en-US" sz="1400" kern="1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53" name="Picture 17">
            <a:extLst>
              <a:ext uri="{FF2B5EF4-FFF2-40B4-BE49-F238E27FC236}">
                <a16:creationId xmlns:a16="http://schemas.microsoft.com/office/drawing/2014/main" id="{1ECD18B6-F7D8-4733-83B5-9560517BD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15271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57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3" name="AutoShape 39">
            <a:extLst>
              <a:ext uri="{FF2B5EF4-FFF2-40B4-BE49-F238E27FC236}">
                <a16:creationId xmlns:a16="http://schemas.microsoft.com/office/drawing/2014/main" id="{ABE15E8A-69B4-4BFB-8C99-8B30BA30E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4868863"/>
            <a:ext cx="217487" cy="1058862"/>
          </a:xfrm>
          <a:prstGeom prst="can">
            <a:avLst>
              <a:gd name="adj" fmla="val 121716"/>
            </a:avLst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AutoShape 40">
            <a:extLst>
              <a:ext uri="{FF2B5EF4-FFF2-40B4-BE49-F238E27FC236}">
                <a16:creationId xmlns:a16="http://schemas.microsoft.com/office/drawing/2014/main" id="{1F4ED005-967E-4AF5-B969-1AD0EE772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4868863"/>
            <a:ext cx="228600" cy="1058862"/>
          </a:xfrm>
          <a:prstGeom prst="can">
            <a:avLst>
              <a:gd name="adj" fmla="val 115799"/>
            </a:avLst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Freeform 23">
            <a:extLst>
              <a:ext uri="{FF2B5EF4-FFF2-40B4-BE49-F238E27FC236}">
                <a16:creationId xmlns:a16="http://schemas.microsoft.com/office/drawing/2014/main" id="{FF1716F1-607A-4BB3-B8FC-C265F0398B86}"/>
              </a:ext>
            </a:extLst>
          </p:cNvPr>
          <p:cNvSpPr>
            <a:spLocks/>
          </p:cNvSpPr>
          <p:nvPr/>
        </p:nvSpPr>
        <p:spPr bwMode="auto">
          <a:xfrm>
            <a:off x="-180975" y="5084763"/>
            <a:ext cx="9559925" cy="2232025"/>
          </a:xfrm>
          <a:custGeom>
            <a:avLst/>
            <a:gdLst>
              <a:gd name="T0" fmla="*/ 90 w 6136"/>
              <a:gd name="T1" fmla="*/ 626 h 1483"/>
              <a:gd name="T2" fmla="*/ 184 w 6136"/>
              <a:gd name="T3" fmla="*/ 465 h 1483"/>
              <a:gd name="T4" fmla="*/ 304 w 6136"/>
              <a:gd name="T5" fmla="*/ 251 h 1483"/>
              <a:gd name="T6" fmla="*/ 465 w 6136"/>
              <a:gd name="T7" fmla="*/ 144 h 1483"/>
              <a:gd name="T8" fmla="*/ 626 w 6136"/>
              <a:gd name="T9" fmla="*/ 37 h 1483"/>
              <a:gd name="T10" fmla="*/ 974 w 6136"/>
              <a:gd name="T11" fmla="*/ 10 h 1483"/>
              <a:gd name="T12" fmla="*/ 1818 w 6136"/>
              <a:gd name="T13" fmla="*/ 50 h 1483"/>
              <a:gd name="T14" fmla="*/ 1858 w 6136"/>
              <a:gd name="T15" fmla="*/ 64 h 1483"/>
              <a:gd name="T16" fmla="*/ 1898 w 6136"/>
              <a:gd name="T17" fmla="*/ 90 h 1483"/>
              <a:gd name="T18" fmla="*/ 1965 w 6136"/>
              <a:gd name="T19" fmla="*/ 104 h 1483"/>
              <a:gd name="T20" fmla="*/ 2046 w 6136"/>
              <a:gd name="T21" fmla="*/ 130 h 1483"/>
              <a:gd name="T22" fmla="*/ 2153 w 6136"/>
              <a:gd name="T23" fmla="*/ 171 h 1483"/>
              <a:gd name="T24" fmla="*/ 2193 w 6136"/>
              <a:gd name="T25" fmla="*/ 197 h 1483"/>
              <a:gd name="T26" fmla="*/ 2247 w 6136"/>
              <a:gd name="T27" fmla="*/ 211 h 1483"/>
              <a:gd name="T28" fmla="*/ 2327 w 6136"/>
              <a:gd name="T29" fmla="*/ 238 h 1483"/>
              <a:gd name="T30" fmla="*/ 2367 w 6136"/>
              <a:gd name="T31" fmla="*/ 251 h 1483"/>
              <a:gd name="T32" fmla="*/ 2555 w 6136"/>
              <a:gd name="T33" fmla="*/ 358 h 1483"/>
              <a:gd name="T34" fmla="*/ 3050 w 6136"/>
              <a:gd name="T35" fmla="*/ 452 h 1483"/>
              <a:gd name="T36" fmla="*/ 3171 w 6136"/>
              <a:gd name="T37" fmla="*/ 465 h 1483"/>
              <a:gd name="T38" fmla="*/ 4216 w 6136"/>
              <a:gd name="T39" fmla="*/ 479 h 1483"/>
              <a:gd name="T40" fmla="*/ 5408 w 6136"/>
              <a:gd name="T41" fmla="*/ 465 h 1483"/>
              <a:gd name="T42" fmla="*/ 5595 w 6136"/>
              <a:gd name="T43" fmla="*/ 559 h 1483"/>
              <a:gd name="T44" fmla="*/ 5636 w 6136"/>
              <a:gd name="T45" fmla="*/ 599 h 1483"/>
              <a:gd name="T46" fmla="*/ 5796 w 6136"/>
              <a:gd name="T47" fmla="*/ 653 h 1483"/>
              <a:gd name="T48" fmla="*/ 5890 w 6136"/>
              <a:gd name="T49" fmla="*/ 693 h 1483"/>
              <a:gd name="T50" fmla="*/ 5930 w 6136"/>
              <a:gd name="T51" fmla="*/ 733 h 1483"/>
              <a:gd name="T52" fmla="*/ 6011 w 6136"/>
              <a:gd name="T53" fmla="*/ 787 h 1483"/>
              <a:gd name="T54" fmla="*/ 6038 w 6136"/>
              <a:gd name="T55" fmla="*/ 827 h 1483"/>
              <a:gd name="T56" fmla="*/ 6024 w 6136"/>
              <a:gd name="T57" fmla="*/ 1336 h 1483"/>
              <a:gd name="T58" fmla="*/ 5274 w 6136"/>
              <a:gd name="T59" fmla="*/ 1376 h 1483"/>
              <a:gd name="T60" fmla="*/ 4953 w 6136"/>
              <a:gd name="T61" fmla="*/ 1416 h 1483"/>
              <a:gd name="T62" fmla="*/ 4738 w 6136"/>
              <a:gd name="T63" fmla="*/ 1443 h 1483"/>
              <a:gd name="T64" fmla="*/ 4524 w 6136"/>
              <a:gd name="T65" fmla="*/ 1483 h 1483"/>
              <a:gd name="T66" fmla="*/ 1912 w 6136"/>
              <a:gd name="T67" fmla="*/ 1470 h 1483"/>
              <a:gd name="T68" fmla="*/ 1831 w 6136"/>
              <a:gd name="T69" fmla="*/ 1443 h 1483"/>
              <a:gd name="T70" fmla="*/ 1430 w 6136"/>
              <a:gd name="T71" fmla="*/ 1376 h 1483"/>
              <a:gd name="T72" fmla="*/ 987 w 6136"/>
              <a:gd name="T73" fmla="*/ 1269 h 1483"/>
              <a:gd name="T74" fmla="*/ 827 w 6136"/>
              <a:gd name="T75" fmla="*/ 1229 h 1483"/>
              <a:gd name="T76" fmla="*/ 77 w 6136"/>
              <a:gd name="T77" fmla="*/ 1242 h 1483"/>
              <a:gd name="T78" fmla="*/ 90 w 6136"/>
              <a:gd name="T79" fmla="*/ 626 h 1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136" h="1483">
                <a:moveTo>
                  <a:pt x="90" y="626"/>
                </a:moveTo>
                <a:cubicBezTo>
                  <a:pt x="128" y="569"/>
                  <a:pt x="148" y="520"/>
                  <a:pt x="184" y="465"/>
                </a:cubicBezTo>
                <a:cubicBezTo>
                  <a:pt x="209" y="389"/>
                  <a:pt x="260" y="317"/>
                  <a:pt x="304" y="251"/>
                </a:cubicBezTo>
                <a:cubicBezTo>
                  <a:pt x="325" y="219"/>
                  <a:pt x="426" y="170"/>
                  <a:pt x="465" y="144"/>
                </a:cubicBezTo>
                <a:cubicBezTo>
                  <a:pt x="509" y="114"/>
                  <a:pt x="573" y="48"/>
                  <a:pt x="626" y="37"/>
                </a:cubicBezTo>
                <a:cubicBezTo>
                  <a:pt x="785" y="4"/>
                  <a:pt x="670" y="24"/>
                  <a:pt x="974" y="10"/>
                </a:cubicBezTo>
                <a:cubicBezTo>
                  <a:pt x="1412" y="18"/>
                  <a:pt x="1511" y="0"/>
                  <a:pt x="1818" y="50"/>
                </a:cubicBezTo>
                <a:cubicBezTo>
                  <a:pt x="1831" y="55"/>
                  <a:pt x="1845" y="58"/>
                  <a:pt x="1858" y="64"/>
                </a:cubicBezTo>
                <a:cubicBezTo>
                  <a:pt x="1872" y="71"/>
                  <a:pt x="1883" y="84"/>
                  <a:pt x="1898" y="90"/>
                </a:cubicBezTo>
                <a:cubicBezTo>
                  <a:pt x="1919" y="98"/>
                  <a:pt x="1943" y="98"/>
                  <a:pt x="1965" y="104"/>
                </a:cubicBezTo>
                <a:cubicBezTo>
                  <a:pt x="1992" y="111"/>
                  <a:pt x="2046" y="130"/>
                  <a:pt x="2046" y="130"/>
                </a:cubicBezTo>
                <a:cubicBezTo>
                  <a:pt x="2137" y="191"/>
                  <a:pt x="2025" y="123"/>
                  <a:pt x="2153" y="171"/>
                </a:cubicBezTo>
                <a:cubicBezTo>
                  <a:pt x="2168" y="177"/>
                  <a:pt x="2178" y="191"/>
                  <a:pt x="2193" y="197"/>
                </a:cubicBezTo>
                <a:cubicBezTo>
                  <a:pt x="2210" y="204"/>
                  <a:pt x="2229" y="206"/>
                  <a:pt x="2247" y="211"/>
                </a:cubicBezTo>
                <a:cubicBezTo>
                  <a:pt x="2274" y="219"/>
                  <a:pt x="2300" y="229"/>
                  <a:pt x="2327" y="238"/>
                </a:cubicBezTo>
                <a:cubicBezTo>
                  <a:pt x="2340" y="242"/>
                  <a:pt x="2367" y="251"/>
                  <a:pt x="2367" y="251"/>
                </a:cubicBezTo>
                <a:cubicBezTo>
                  <a:pt x="2409" y="313"/>
                  <a:pt x="2485" y="334"/>
                  <a:pt x="2555" y="358"/>
                </a:cubicBezTo>
                <a:cubicBezTo>
                  <a:pt x="2713" y="411"/>
                  <a:pt x="2885" y="437"/>
                  <a:pt x="3050" y="452"/>
                </a:cubicBezTo>
                <a:cubicBezTo>
                  <a:pt x="3090" y="456"/>
                  <a:pt x="3130" y="464"/>
                  <a:pt x="3171" y="465"/>
                </a:cubicBezTo>
                <a:cubicBezTo>
                  <a:pt x="3519" y="473"/>
                  <a:pt x="3868" y="474"/>
                  <a:pt x="4216" y="479"/>
                </a:cubicBezTo>
                <a:cubicBezTo>
                  <a:pt x="4628" y="469"/>
                  <a:pt x="4999" y="454"/>
                  <a:pt x="5408" y="465"/>
                </a:cubicBezTo>
                <a:cubicBezTo>
                  <a:pt x="5470" y="496"/>
                  <a:pt x="5539" y="519"/>
                  <a:pt x="5595" y="559"/>
                </a:cubicBezTo>
                <a:cubicBezTo>
                  <a:pt x="5611" y="570"/>
                  <a:pt x="5619" y="590"/>
                  <a:pt x="5636" y="599"/>
                </a:cubicBezTo>
                <a:cubicBezTo>
                  <a:pt x="5685" y="626"/>
                  <a:pt x="5746" y="628"/>
                  <a:pt x="5796" y="653"/>
                </a:cubicBezTo>
                <a:cubicBezTo>
                  <a:pt x="5863" y="686"/>
                  <a:pt x="5831" y="674"/>
                  <a:pt x="5890" y="693"/>
                </a:cubicBezTo>
                <a:cubicBezTo>
                  <a:pt x="5903" y="706"/>
                  <a:pt x="5915" y="721"/>
                  <a:pt x="5930" y="733"/>
                </a:cubicBezTo>
                <a:cubicBezTo>
                  <a:pt x="5956" y="753"/>
                  <a:pt x="6011" y="787"/>
                  <a:pt x="6011" y="787"/>
                </a:cubicBezTo>
                <a:cubicBezTo>
                  <a:pt x="6020" y="800"/>
                  <a:pt x="6038" y="811"/>
                  <a:pt x="6038" y="827"/>
                </a:cubicBezTo>
                <a:cubicBezTo>
                  <a:pt x="6042" y="997"/>
                  <a:pt x="6136" y="1208"/>
                  <a:pt x="6024" y="1336"/>
                </a:cubicBezTo>
                <a:cubicBezTo>
                  <a:pt x="6016" y="1345"/>
                  <a:pt x="5367" y="1372"/>
                  <a:pt x="5274" y="1376"/>
                </a:cubicBezTo>
                <a:cubicBezTo>
                  <a:pt x="5163" y="1405"/>
                  <a:pt x="5074" y="1408"/>
                  <a:pt x="4953" y="1416"/>
                </a:cubicBezTo>
                <a:cubicBezTo>
                  <a:pt x="4834" y="1447"/>
                  <a:pt x="4956" y="1419"/>
                  <a:pt x="4738" y="1443"/>
                </a:cubicBezTo>
                <a:cubicBezTo>
                  <a:pt x="4666" y="1451"/>
                  <a:pt x="4595" y="1471"/>
                  <a:pt x="4524" y="1483"/>
                </a:cubicBezTo>
                <a:cubicBezTo>
                  <a:pt x="3653" y="1479"/>
                  <a:pt x="2783" y="1483"/>
                  <a:pt x="1912" y="1470"/>
                </a:cubicBezTo>
                <a:cubicBezTo>
                  <a:pt x="1884" y="1470"/>
                  <a:pt x="1859" y="1448"/>
                  <a:pt x="1831" y="1443"/>
                </a:cubicBezTo>
                <a:cubicBezTo>
                  <a:pt x="1697" y="1417"/>
                  <a:pt x="1563" y="1406"/>
                  <a:pt x="1430" y="1376"/>
                </a:cubicBezTo>
                <a:cubicBezTo>
                  <a:pt x="1281" y="1343"/>
                  <a:pt x="1139" y="1293"/>
                  <a:pt x="987" y="1269"/>
                </a:cubicBezTo>
                <a:cubicBezTo>
                  <a:pt x="934" y="1252"/>
                  <a:pt x="882" y="1240"/>
                  <a:pt x="827" y="1229"/>
                </a:cubicBezTo>
                <a:cubicBezTo>
                  <a:pt x="487" y="1246"/>
                  <a:pt x="482" y="1254"/>
                  <a:pt x="77" y="1242"/>
                </a:cubicBezTo>
                <a:cubicBezTo>
                  <a:pt x="0" y="1021"/>
                  <a:pt x="62" y="1216"/>
                  <a:pt x="90" y="626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3" name="Freeform 29">
            <a:extLst>
              <a:ext uri="{FF2B5EF4-FFF2-40B4-BE49-F238E27FC236}">
                <a16:creationId xmlns:a16="http://schemas.microsoft.com/office/drawing/2014/main" id="{4BC23C64-085F-4E57-A975-637BC740CDAC}"/>
              </a:ext>
            </a:extLst>
          </p:cNvPr>
          <p:cNvSpPr>
            <a:spLocks/>
          </p:cNvSpPr>
          <p:nvPr/>
        </p:nvSpPr>
        <p:spPr bwMode="auto">
          <a:xfrm>
            <a:off x="533400" y="6096000"/>
            <a:ext cx="1219200" cy="152400"/>
          </a:xfrm>
          <a:custGeom>
            <a:avLst/>
            <a:gdLst>
              <a:gd name="T0" fmla="*/ 200 w 224"/>
              <a:gd name="T1" fmla="*/ 488 h 552"/>
              <a:gd name="T2" fmla="*/ 200 w 224"/>
              <a:gd name="T3" fmla="*/ 104 h 552"/>
              <a:gd name="T4" fmla="*/ 104 w 224"/>
              <a:gd name="T5" fmla="*/ 8 h 552"/>
              <a:gd name="T6" fmla="*/ 8 w 224"/>
              <a:gd name="T7" fmla="*/ 152 h 552"/>
              <a:gd name="T8" fmla="*/ 56 w 224"/>
              <a:gd name="T9" fmla="*/ 488 h 552"/>
              <a:gd name="T10" fmla="*/ 200 w 224"/>
              <a:gd name="T11" fmla="*/ 488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4" h="552">
                <a:moveTo>
                  <a:pt x="200" y="488"/>
                </a:moveTo>
                <a:cubicBezTo>
                  <a:pt x="224" y="424"/>
                  <a:pt x="216" y="184"/>
                  <a:pt x="200" y="104"/>
                </a:cubicBezTo>
                <a:cubicBezTo>
                  <a:pt x="184" y="24"/>
                  <a:pt x="136" y="0"/>
                  <a:pt x="104" y="8"/>
                </a:cubicBezTo>
                <a:cubicBezTo>
                  <a:pt x="72" y="16"/>
                  <a:pt x="16" y="72"/>
                  <a:pt x="8" y="152"/>
                </a:cubicBezTo>
                <a:cubicBezTo>
                  <a:pt x="0" y="232"/>
                  <a:pt x="24" y="432"/>
                  <a:pt x="56" y="488"/>
                </a:cubicBezTo>
                <a:cubicBezTo>
                  <a:pt x="88" y="544"/>
                  <a:pt x="176" y="552"/>
                  <a:pt x="200" y="488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7" name="Freeform 33">
            <a:extLst>
              <a:ext uri="{FF2B5EF4-FFF2-40B4-BE49-F238E27FC236}">
                <a16:creationId xmlns:a16="http://schemas.microsoft.com/office/drawing/2014/main" id="{D24B80B8-E6B7-4AC6-954E-89B2471F7696}"/>
              </a:ext>
            </a:extLst>
          </p:cNvPr>
          <p:cNvSpPr>
            <a:spLocks/>
          </p:cNvSpPr>
          <p:nvPr/>
        </p:nvSpPr>
        <p:spPr bwMode="auto">
          <a:xfrm>
            <a:off x="2484438" y="260350"/>
            <a:ext cx="3913187" cy="1087438"/>
          </a:xfrm>
          <a:custGeom>
            <a:avLst/>
            <a:gdLst>
              <a:gd name="T0" fmla="*/ 2438 w 2465"/>
              <a:gd name="T1" fmla="*/ 201 h 685"/>
              <a:gd name="T2" fmla="*/ 2170 w 2465"/>
              <a:gd name="T3" fmla="*/ 134 h 685"/>
              <a:gd name="T4" fmla="*/ 2050 w 2465"/>
              <a:gd name="T5" fmla="*/ 53 h 685"/>
              <a:gd name="T6" fmla="*/ 2010 w 2465"/>
              <a:gd name="T7" fmla="*/ 27 h 685"/>
              <a:gd name="T8" fmla="*/ 1969 w 2465"/>
              <a:gd name="T9" fmla="*/ 0 h 685"/>
              <a:gd name="T10" fmla="*/ 1045 w 2465"/>
              <a:gd name="T11" fmla="*/ 13 h 685"/>
              <a:gd name="T12" fmla="*/ 750 w 2465"/>
              <a:gd name="T13" fmla="*/ 27 h 685"/>
              <a:gd name="T14" fmla="*/ 630 w 2465"/>
              <a:gd name="T15" fmla="*/ 120 h 685"/>
              <a:gd name="T16" fmla="*/ 496 w 2465"/>
              <a:gd name="T17" fmla="*/ 161 h 685"/>
              <a:gd name="T18" fmla="*/ 416 w 2465"/>
              <a:gd name="T19" fmla="*/ 187 h 685"/>
              <a:gd name="T20" fmla="*/ 134 w 2465"/>
              <a:gd name="T21" fmla="*/ 268 h 685"/>
              <a:gd name="T22" fmla="*/ 0 w 2465"/>
              <a:gd name="T23" fmla="*/ 321 h 685"/>
              <a:gd name="T24" fmla="*/ 14 w 2465"/>
              <a:gd name="T25" fmla="*/ 375 h 685"/>
              <a:gd name="T26" fmla="*/ 54 w 2465"/>
              <a:gd name="T27" fmla="*/ 388 h 685"/>
              <a:gd name="T28" fmla="*/ 295 w 2465"/>
              <a:gd name="T29" fmla="*/ 402 h 685"/>
              <a:gd name="T30" fmla="*/ 523 w 2465"/>
              <a:gd name="T31" fmla="*/ 469 h 685"/>
              <a:gd name="T32" fmla="*/ 804 w 2465"/>
              <a:gd name="T33" fmla="*/ 495 h 685"/>
              <a:gd name="T34" fmla="*/ 1112 w 2465"/>
              <a:gd name="T35" fmla="*/ 589 h 685"/>
              <a:gd name="T36" fmla="*/ 1608 w 2465"/>
              <a:gd name="T37" fmla="*/ 603 h 685"/>
              <a:gd name="T38" fmla="*/ 1621 w 2465"/>
              <a:gd name="T39" fmla="*/ 562 h 685"/>
              <a:gd name="T40" fmla="*/ 1715 w 2465"/>
              <a:gd name="T41" fmla="*/ 536 h 685"/>
              <a:gd name="T42" fmla="*/ 2304 w 2465"/>
              <a:gd name="T43" fmla="*/ 388 h 685"/>
              <a:gd name="T44" fmla="*/ 2465 w 2465"/>
              <a:gd name="T45" fmla="*/ 294 h 685"/>
              <a:gd name="T46" fmla="*/ 2452 w 2465"/>
              <a:gd name="T47" fmla="*/ 227 h 685"/>
              <a:gd name="T48" fmla="*/ 2438 w 2465"/>
              <a:gd name="T49" fmla="*/ 201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65" h="685">
                <a:moveTo>
                  <a:pt x="2438" y="201"/>
                </a:moveTo>
                <a:cubicBezTo>
                  <a:pt x="2306" y="112"/>
                  <a:pt x="2390" y="149"/>
                  <a:pt x="2170" y="134"/>
                </a:cubicBezTo>
                <a:cubicBezTo>
                  <a:pt x="2130" y="107"/>
                  <a:pt x="2090" y="80"/>
                  <a:pt x="2050" y="53"/>
                </a:cubicBezTo>
                <a:cubicBezTo>
                  <a:pt x="2037" y="44"/>
                  <a:pt x="2023" y="36"/>
                  <a:pt x="2010" y="27"/>
                </a:cubicBezTo>
                <a:cubicBezTo>
                  <a:pt x="1996" y="18"/>
                  <a:pt x="1969" y="0"/>
                  <a:pt x="1969" y="0"/>
                </a:cubicBezTo>
                <a:cubicBezTo>
                  <a:pt x="1647" y="22"/>
                  <a:pt x="1385" y="21"/>
                  <a:pt x="1045" y="13"/>
                </a:cubicBezTo>
                <a:cubicBezTo>
                  <a:pt x="947" y="18"/>
                  <a:pt x="847" y="10"/>
                  <a:pt x="750" y="27"/>
                </a:cubicBezTo>
                <a:cubicBezTo>
                  <a:pt x="657" y="44"/>
                  <a:pt x="691" y="85"/>
                  <a:pt x="630" y="120"/>
                </a:cubicBezTo>
                <a:cubicBezTo>
                  <a:pt x="589" y="143"/>
                  <a:pt x="540" y="146"/>
                  <a:pt x="496" y="161"/>
                </a:cubicBezTo>
                <a:cubicBezTo>
                  <a:pt x="469" y="170"/>
                  <a:pt x="416" y="187"/>
                  <a:pt x="416" y="187"/>
                </a:cubicBezTo>
                <a:cubicBezTo>
                  <a:pt x="297" y="266"/>
                  <a:pt x="302" y="253"/>
                  <a:pt x="134" y="268"/>
                </a:cubicBezTo>
                <a:cubicBezTo>
                  <a:pt x="83" y="280"/>
                  <a:pt x="49" y="305"/>
                  <a:pt x="0" y="321"/>
                </a:cubicBezTo>
                <a:cubicBezTo>
                  <a:pt x="5" y="339"/>
                  <a:pt x="2" y="361"/>
                  <a:pt x="14" y="375"/>
                </a:cubicBezTo>
                <a:cubicBezTo>
                  <a:pt x="23" y="386"/>
                  <a:pt x="40" y="387"/>
                  <a:pt x="54" y="388"/>
                </a:cubicBezTo>
                <a:cubicBezTo>
                  <a:pt x="134" y="396"/>
                  <a:pt x="215" y="397"/>
                  <a:pt x="295" y="402"/>
                </a:cubicBezTo>
                <a:cubicBezTo>
                  <a:pt x="369" y="420"/>
                  <a:pt x="449" y="459"/>
                  <a:pt x="523" y="469"/>
                </a:cubicBezTo>
                <a:cubicBezTo>
                  <a:pt x="678" y="491"/>
                  <a:pt x="585" y="480"/>
                  <a:pt x="804" y="495"/>
                </a:cubicBezTo>
                <a:cubicBezTo>
                  <a:pt x="906" y="529"/>
                  <a:pt x="1010" y="556"/>
                  <a:pt x="1112" y="589"/>
                </a:cubicBezTo>
                <a:cubicBezTo>
                  <a:pt x="1241" y="685"/>
                  <a:pt x="1453" y="615"/>
                  <a:pt x="1608" y="603"/>
                </a:cubicBezTo>
                <a:cubicBezTo>
                  <a:pt x="1612" y="589"/>
                  <a:pt x="1610" y="571"/>
                  <a:pt x="1621" y="562"/>
                </a:cubicBezTo>
                <a:cubicBezTo>
                  <a:pt x="1646" y="542"/>
                  <a:pt x="1684" y="546"/>
                  <a:pt x="1715" y="536"/>
                </a:cubicBezTo>
                <a:cubicBezTo>
                  <a:pt x="1843" y="342"/>
                  <a:pt x="2098" y="395"/>
                  <a:pt x="2304" y="388"/>
                </a:cubicBezTo>
                <a:cubicBezTo>
                  <a:pt x="2359" y="352"/>
                  <a:pt x="2412" y="330"/>
                  <a:pt x="2465" y="294"/>
                </a:cubicBezTo>
                <a:cubicBezTo>
                  <a:pt x="2461" y="272"/>
                  <a:pt x="2463" y="247"/>
                  <a:pt x="2452" y="227"/>
                </a:cubicBezTo>
                <a:cubicBezTo>
                  <a:pt x="2434" y="196"/>
                  <a:pt x="2378" y="201"/>
                  <a:pt x="2438" y="201"/>
                </a:cubicBezTo>
                <a:close/>
              </a:path>
            </a:pathLst>
          </a:cu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8" name="Freeform 34">
            <a:extLst>
              <a:ext uri="{FF2B5EF4-FFF2-40B4-BE49-F238E27FC236}">
                <a16:creationId xmlns:a16="http://schemas.microsoft.com/office/drawing/2014/main" id="{77CBBE26-4FA7-42C3-94BB-12E41FDE7EFF}"/>
              </a:ext>
            </a:extLst>
          </p:cNvPr>
          <p:cNvSpPr>
            <a:spLocks/>
          </p:cNvSpPr>
          <p:nvPr/>
        </p:nvSpPr>
        <p:spPr bwMode="auto">
          <a:xfrm rot="10800000">
            <a:off x="1143000" y="228600"/>
            <a:ext cx="2743200" cy="630238"/>
          </a:xfrm>
          <a:custGeom>
            <a:avLst/>
            <a:gdLst>
              <a:gd name="T0" fmla="*/ 2438 w 2465"/>
              <a:gd name="T1" fmla="*/ 201 h 685"/>
              <a:gd name="T2" fmla="*/ 2170 w 2465"/>
              <a:gd name="T3" fmla="*/ 134 h 685"/>
              <a:gd name="T4" fmla="*/ 2050 w 2465"/>
              <a:gd name="T5" fmla="*/ 53 h 685"/>
              <a:gd name="T6" fmla="*/ 2010 w 2465"/>
              <a:gd name="T7" fmla="*/ 27 h 685"/>
              <a:gd name="T8" fmla="*/ 1969 w 2465"/>
              <a:gd name="T9" fmla="*/ 0 h 685"/>
              <a:gd name="T10" fmla="*/ 1045 w 2465"/>
              <a:gd name="T11" fmla="*/ 13 h 685"/>
              <a:gd name="T12" fmla="*/ 750 w 2465"/>
              <a:gd name="T13" fmla="*/ 27 h 685"/>
              <a:gd name="T14" fmla="*/ 630 w 2465"/>
              <a:gd name="T15" fmla="*/ 120 h 685"/>
              <a:gd name="T16" fmla="*/ 496 w 2465"/>
              <a:gd name="T17" fmla="*/ 161 h 685"/>
              <a:gd name="T18" fmla="*/ 416 w 2465"/>
              <a:gd name="T19" fmla="*/ 187 h 685"/>
              <a:gd name="T20" fmla="*/ 134 w 2465"/>
              <a:gd name="T21" fmla="*/ 268 h 685"/>
              <a:gd name="T22" fmla="*/ 0 w 2465"/>
              <a:gd name="T23" fmla="*/ 321 h 685"/>
              <a:gd name="T24" fmla="*/ 14 w 2465"/>
              <a:gd name="T25" fmla="*/ 375 h 685"/>
              <a:gd name="T26" fmla="*/ 54 w 2465"/>
              <a:gd name="T27" fmla="*/ 388 h 685"/>
              <a:gd name="T28" fmla="*/ 295 w 2465"/>
              <a:gd name="T29" fmla="*/ 402 h 685"/>
              <a:gd name="T30" fmla="*/ 523 w 2465"/>
              <a:gd name="T31" fmla="*/ 469 h 685"/>
              <a:gd name="T32" fmla="*/ 804 w 2465"/>
              <a:gd name="T33" fmla="*/ 495 h 685"/>
              <a:gd name="T34" fmla="*/ 1112 w 2465"/>
              <a:gd name="T35" fmla="*/ 589 h 685"/>
              <a:gd name="T36" fmla="*/ 1608 w 2465"/>
              <a:gd name="T37" fmla="*/ 603 h 685"/>
              <a:gd name="T38" fmla="*/ 1621 w 2465"/>
              <a:gd name="T39" fmla="*/ 562 h 685"/>
              <a:gd name="T40" fmla="*/ 1715 w 2465"/>
              <a:gd name="T41" fmla="*/ 536 h 685"/>
              <a:gd name="T42" fmla="*/ 2304 w 2465"/>
              <a:gd name="T43" fmla="*/ 388 h 685"/>
              <a:gd name="T44" fmla="*/ 2465 w 2465"/>
              <a:gd name="T45" fmla="*/ 294 h 685"/>
              <a:gd name="T46" fmla="*/ 2452 w 2465"/>
              <a:gd name="T47" fmla="*/ 227 h 685"/>
              <a:gd name="T48" fmla="*/ 2438 w 2465"/>
              <a:gd name="T49" fmla="*/ 201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65" h="685">
                <a:moveTo>
                  <a:pt x="2438" y="201"/>
                </a:moveTo>
                <a:cubicBezTo>
                  <a:pt x="2306" y="112"/>
                  <a:pt x="2390" y="149"/>
                  <a:pt x="2170" y="134"/>
                </a:cubicBezTo>
                <a:cubicBezTo>
                  <a:pt x="2130" y="107"/>
                  <a:pt x="2090" y="80"/>
                  <a:pt x="2050" y="53"/>
                </a:cubicBezTo>
                <a:cubicBezTo>
                  <a:pt x="2037" y="44"/>
                  <a:pt x="2023" y="36"/>
                  <a:pt x="2010" y="27"/>
                </a:cubicBezTo>
                <a:cubicBezTo>
                  <a:pt x="1996" y="18"/>
                  <a:pt x="1969" y="0"/>
                  <a:pt x="1969" y="0"/>
                </a:cubicBezTo>
                <a:cubicBezTo>
                  <a:pt x="1647" y="22"/>
                  <a:pt x="1385" y="21"/>
                  <a:pt x="1045" y="13"/>
                </a:cubicBezTo>
                <a:cubicBezTo>
                  <a:pt x="947" y="18"/>
                  <a:pt x="847" y="10"/>
                  <a:pt x="750" y="27"/>
                </a:cubicBezTo>
                <a:cubicBezTo>
                  <a:pt x="657" y="44"/>
                  <a:pt x="691" y="85"/>
                  <a:pt x="630" y="120"/>
                </a:cubicBezTo>
                <a:cubicBezTo>
                  <a:pt x="589" y="143"/>
                  <a:pt x="540" y="146"/>
                  <a:pt x="496" y="161"/>
                </a:cubicBezTo>
                <a:cubicBezTo>
                  <a:pt x="469" y="170"/>
                  <a:pt x="416" y="187"/>
                  <a:pt x="416" y="187"/>
                </a:cubicBezTo>
                <a:cubicBezTo>
                  <a:pt x="297" y="266"/>
                  <a:pt x="302" y="253"/>
                  <a:pt x="134" y="268"/>
                </a:cubicBezTo>
                <a:cubicBezTo>
                  <a:pt x="83" y="280"/>
                  <a:pt x="49" y="305"/>
                  <a:pt x="0" y="321"/>
                </a:cubicBezTo>
                <a:cubicBezTo>
                  <a:pt x="5" y="339"/>
                  <a:pt x="2" y="361"/>
                  <a:pt x="14" y="375"/>
                </a:cubicBezTo>
                <a:cubicBezTo>
                  <a:pt x="23" y="386"/>
                  <a:pt x="40" y="387"/>
                  <a:pt x="54" y="388"/>
                </a:cubicBezTo>
                <a:cubicBezTo>
                  <a:pt x="134" y="396"/>
                  <a:pt x="215" y="397"/>
                  <a:pt x="295" y="402"/>
                </a:cubicBezTo>
                <a:cubicBezTo>
                  <a:pt x="369" y="420"/>
                  <a:pt x="449" y="459"/>
                  <a:pt x="523" y="469"/>
                </a:cubicBezTo>
                <a:cubicBezTo>
                  <a:pt x="678" y="491"/>
                  <a:pt x="585" y="480"/>
                  <a:pt x="804" y="495"/>
                </a:cubicBezTo>
                <a:cubicBezTo>
                  <a:pt x="906" y="529"/>
                  <a:pt x="1010" y="556"/>
                  <a:pt x="1112" y="589"/>
                </a:cubicBezTo>
                <a:cubicBezTo>
                  <a:pt x="1241" y="685"/>
                  <a:pt x="1453" y="615"/>
                  <a:pt x="1608" y="603"/>
                </a:cubicBezTo>
                <a:cubicBezTo>
                  <a:pt x="1612" y="589"/>
                  <a:pt x="1610" y="571"/>
                  <a:pt x="1621" y="562"/>
                </a:cubicBezTo>
                <a:cubicBezTo>
                  <a:pt x="1646" y="542"/>
                  <a:pt x="1684" y="546"/>
                  <a:pt x="1715" y="536"/>
                </a:cubicBezTo>
                <a:cubicBezTo>
                  <a:pt x="1843" y="342"/>
                  <a:pt x="2098" y="395"/>
                  <a:pt x="2304" y="388"/>
                </a:cubicBezTo>
                <a:cubicBezTo>
                  <a:pt x="2359" y="352"/>
                  <a:pt x="2412" y="330"/>
                  <a:pt x="2465" y="294"/>
                </a:cubicBezTo>
                <a:cubicBezTo>
                  <a:pt x="2461" y="272"/>
                  <a:pt x="2463" y="247"/>
                  <a:pt x="2452" y="227"/>
                </a:cubicBezTo>
                <a:cubicBezTo>
                  <a:pt x="2434" y="196"/>
                  <a:pt x="2378" y="201"/>
                  <a:pt x="2438" y="201"/>
                </a:cubicBezTo>
                <a:close/>
              </a:path>
            </a:pathLst>
          </a:custGeom>
          <a:solidFill>
            <a:schemeClr val="bg1">
              <a:alpha val="50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9" name="Freeform 35">
            <a:extLst>
              <a:ext uri="{FF2B5EF4-FFF2-40B4-BE49-F238E27FC236}">
                <a16:creationId xmlns:a16="http://schemas.microsoft.com/office/drawing/2014/main" id="{CBD81B77-79B6-44DB-A8D1-FBA53818F132}"/>
              </a:ext>
            </a:extLst>
          </p:cNvPr>
          <p:cNvSpPr>
            <a:spLocks/>
          </p:cNvSpPr>
          <p:nvPr/>
        </p:nvSpPr>
        <p:spPr bwMode="auto">
          <a:xfrm rot="10800000">
            <a:off x="5791200" y="838200"/>
            <a:ext cx="1828800" cy="401638"/>
          </a:xfrm>
          <a:custGeom>
            <a:avLst/>
            <a:gdLst>
              <a:gd name="T0" fmla="*/ 2438 w 2465"/>
              <a:gd name="T1" fmla="*/ 201 h 685"/>
              <a:gd name="T2" fmla="*/ 2170 w 2465"/>
              <a:gd name="T3" fmla="*/ 134 h 685"/>
              <a:gd name="T4" fmla="*/ 2050 w 2465"/>
              <a:gd name="T5" fmla="*/ 53 h 685"/>
              <a:gd name="T6" fmla="*/ 2010 w 2465"/>
              <a:gd name="T7" fmla="*/ 27 h 685"/>
              <a:gd name="T8" fmla="*/ 1969 w 2465"/>
              <a:gd name="T9" fmla="*/ 0 h 685"/>
              <a:gd name="T10" fmla="*/ 1045 w 2465"/>
              <a:gd name="T11" fmla="*/ 13 h 685"/>
              <a:gd name="T12" fmla="*/ 750 w 2465"/>
              <a:gd name="T13" fmla="*/ 27 h 685"/>
              <a:gd name="T14" fmla="*/ 630 w 2465"/>
              <a:gd name="T15" fmla="*/ 120 h 685"/>
              <a:gd name="T16" fmla="*/ 496 w 2465"/>
              <a:gd name="T17" fmla="*/ 161 h 685"/>
              <a:gd name="T18" fmla="*/ 416 w 2465"/>
              <a:gd name="T19" fmla="*/ 187 h 685"/>
              <a:gd name="T20" fmla="*/ 134 w 2465"/>
              <a:gd name="T21" fmla="*/ 268 h 685"/>
              <a:gd name="T22" fmla="*/ 0 w 2465"/>
              <a:gd name="T23" fmla="*/ 321 h 685"/>
              <a:gd name="T24" fmla="*/ 14 w 2465"/>
              <a:gd name="T25" fmla="*/ 375 h 685"/>
              <a:gd name="T26" fmla="*/ 54 w 2465"/>
              <a:gd name="T27" fmla="*/ 388 h 685"/>
              <a:gd name="T28" fmla="*/ 295 w 2465"/>
              <a:gd name="T29" fmla="*/ 402 h 685"/>
              <a:gd name="T30" fmla="*/ 523 w 2465"/>
              <a:gd name="T31" fmla="*/ 469 h 685"/>
              <a:gd name="T32" fmla="*/ 804 w 2465"/>
              <a:gd name="T33" fmla="*/ 495 h 685"/>
              <a:gd name="T34" fmla="*/ 1112 w 2465"/>
              <a:gd name="T35" fmla="*/ 589 h 685"/>
              <a:gd name="T36" fmla="*/ 1608 w 2465"/>
              <a:gd name="T37" fmla="*/ 603 h 685"/>
              <a:gd name="T38" fmla="*/ 1621 w 2465"/>
              <a:gd name="T39" fmla="*/ 562 h 685"/>
              <a:gd name="T40" fmla="*/ 1715 w 2465"/>
              <a:gd name="T41" fmla="*/ 536 h 685"/>
              <a:gd name="T42" fmla="*/ 2304 w 2465"/>
              <a:gd name="T43" fmla="*/ 388 h 685"/>
              <a:gd name="T44" fmla="*/ 2465 w 2465"/>
              <a:gd name="T45" fmla="*/ 294 h 685"/>
              <a:gd name="T46" fmla="*/ 2452 w 2465"/>
              <a:gd name="T47" fmla="*/ 227 h 685"/>
              <a:gd name="T48" fmla="*/ 2438 w 2465"/>
              <a:gd name="T49" fmla="*/ 201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65" h="685">
                <a:moveTo>
                  <a:pt x="2438" y="201"/>
                </a:moveTo>
                <a:cubicBezTo>
                  <a:pt x="2306" y="112"/>
                  <a:pt x="2390" y="149"/>
                  <a:pt x="2170" y="134"/>
                </a:cubicBezTo>
                <a:cubicBezTo>
                  <a:pt x="2130" y="107"/>
                  <a:pt x="2090" y="80"/>
                  <a:pt x="2050" y="53"/>
                </a:cubicBezTo>
                <a:cubicBezTo>
                  <a:pt x="2037" y="44"/>
                  <a:pt x="2023" y="36"/>
                  <a:pt x="2010" y="27"/>
                </a:cubicBezTo>
                <a:cubicBezTo>
                  <a:pt x="1996" y="18"/>
                  <a:pt x="1969" y="0"/>
                  <a:pt x="1969" y="0"/>
                </a:cubicBezTo>
                <a:cubicBezTo>
                  <a:pt x="1647" y="22"/>
                  <a:pt x="1385" y="21"/>
                  <a:pt x="1045" y="13"/>
                </a:cubicBezTo>
                <a:cubicBezTo>
                  <a:pt x="947" y="18"/>
                  <a:pt x="847" y="10"/>
                  <a:pt x="750" y="27"/>
                </a:cubicBezTo>
                <a:cubicBezTo>
                  <a:pt x="657" y="44"/>
                  <a:pt x="691" y="85"/>
                  <a:pt x="630" y="120"/>
                </a:cubicBezTo>
                <a:cubicBezTo>
                  <a:pt x="589" y="143"/>
                  <a:pt x="540" y="146"/>
                  <a:pt x="496" y="161"/>
                </a:cubicBezTo>
                <a:cubicBezTo>
                  <a:pt x="469" y="170"/>
                  <a:pt x="416" y="187"/>
                  <a:pt x="416" y="187"/>
                </a:cubicBezTo>
                <a:cubicBezTo>
                  <a:pt x="297" y="266"/>
                  <a:pt x="302" y="253"/>
                  <a:pt x="134" y="268"/>
                </a:cubicBezTo>
                <a:cubicBezTo>
                  <a:pt x="83" y="280"/>
                  <a:pt x="49" y="305"/>
                  <a:pt x="0" y="321"/>
                </a:cubicBezTo>
                <a:cubicBezTo>
                  <a:pt x="5" y="339"/>
                  <a:pt x="2" y="361"/>
                  <a:pt x="14" y="375"/>
                </a:cubicBezTo>
                <a:cubicBezTo>
                  <a:pt x="23" y="386"/>
                  <a:pt x="40" y="387"/>
                  <a:pt x="54" y="388"/>
                </a:cubicBezTo>
                <a:cubicBezTo>
                  <a:pt x="134" y="396"/>
                  <a:pt x="215" y="397"/>
                  <a:pt x="295" y="402"/>
                </a:cubicBezTo>
                <a:cubicBezTo>
                  <a:pt x="369" y="420"/>
                  <a:pt x="449" y="459"/>
                  <a:pt x="523" y="469"/>
                </a:cubicBezTo>
                <a:cubicBezTo>
                  <a:pt x="678" y="491"/>
                  <a:pt x="585" y="480"/>
                  <a:pt x="804" y="495"/>
                </a:cubicBezTo>
                <a:cubicBezTo>
                  <a:pt x="906" y="529"/>
                  <a:pt x="1010" y="556"/>
                  <a:pt x="1112" y="589"/>
                </a:cubicBezTo>
                <a:cubicBezTo>
                  <a:pt x="1241" y="685"/>
                  <a:pt x="1453" y="615"/>
                  <a:pt x="1608" y="603"/>
                </a:cubicBezTo>
                <a:cubicBezTo>
                  <a:pt x="1612" y="589"/>
                  <a:pt x="1610" y="571"/>
                  <a:pt x="1621" y="562"/>
                </a:cubicBezTo>
                <a:cubicBezTo>
                  <a:pt x="1646" y="542"/>
                  <a:pt x="1684" y="546"/>
                  <a:pt x="1715" y="536"/>
                </a:cubicBezTo>
                <a:cubicBezTo>
                  <a:pt x="1843" y="342"/>
                  <a:pt x="2098" y="395"/>
                  <a:pt x="2304" y="388"/>
                </a:cubicBezTo>
                <a:cubicBezTo>
                  <a:pt x="2359" y="352"/>
                  <a:pt x="2412" y="330"/>
                  <a:pt x="2465" y="294"/>
                </a:cubicBezTo>
                <a:cubicBezTo>
                  <a:pt x="2461" y="272"/>
                  <a:pt x="2463" y="247"/>
                  <a:pt x="2452" y="227"/>
                </a:cubicBezTo>
                <a:cubicBezTo>
                  <a:pt x="2434" y="196"/>
                  <a:pt x="2378" y="201"/>
                  <a:pt x="2438" y="201"/>
                </a:cubicBezTo>
                <a:close/>
              </a:path>
            </a:pathLst>
          </a:custGeom>
          <a:solidFill>
            <a:schemeClr val="bg1">
              <a:alpha val="50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00" name="Group 36">
            <a:extLst>
              <a:ext uri="{FF2B5EF4-FFF2-40B4-BE49-F238E27FC236}">
                <a16:creationId xmlns:a16="http://schemas.microsoft.com/office/drawing/2014/main" id="{35C551D6-C3B5-44E4-84DE-03C9C27463C3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1557338"/>
            <a:ext cx="5732462" cy="3529012"/>
            <a:chOff x="2352" y="1056"/>
            <a:chExt cx="2976" cy="2112"/>
          </a:xfrm>
        </p:grpSpPr>
        <p:sp>
          <p:nvSpPr>
            <p:cNvPr id="11301" name="Rectangle 37">
              <a:extLst>
                <a:ext uri="{FF2B5EF4-FFF2-40B4-BE49-F238E27FC236}">
                  <a16:creationId xmlns:a16="http://schemas.microsoft.com/office/drawing/2014/main" id="{42287538-7684-4FEE-9C25-B44330836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056"/>
              <a:ext cx="2976" cy="2112"/>
            </a:xfrm>
            <a:prstGeom prst="rect">
              <a:avLst/>
            </a:prstGeom>
            <a:solidFill>
              <a:srgbClr val="CEFF9D"/>
            </a:solidFill>
            <a:ln w="317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2" name="Rectangle 38">
              <a:extLst>
                <a:ext uri="{FF2B5EF4-FFF2-40B4-BE49-F238E27FC236}">
                  <a16:creationId xmlns:a16="http://schemas.microsoft.com/office/drawing/2014/main" id="{509D9BE0-9EF1-4BC8-A63A-87C05C61F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104"/>
              <a:ext cx="2880" cy="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09" name="WordArt 45">
            <a:extLst>
              <a:ext uri="{FF2B5EF4-FFF2-40B4-BE49-F238E27FC236}">
                <a16:creationId xmlns:a16="http://schemas.microsoft.com/office/drawing/2014/main" id="{6B6E42BE-0A58-42F1-996F-3896A4AB55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59113" y="1628775"/>
            <a:ext cx="5257800" cy="3311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لما أصبح الناس أخبرهم</a:t>
            </a:r>
          </a:p>
          <a:p>
            <a:pPr algn="ctr" rtl="1"/>
            <a:r>
              <a:rPr lang="ar-AE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رسول الله صلى الله عليه وسلم بالخبر.</a:t>
            </a:r>
          </a:p>
          <a:p>
            <a:pPr algn="ctr" rtl="1"/>
            <a:r>
              <a:rPr lang="ar-AE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فأنكروا ، وكذبوه ، وتكبروا ،</a:t>
            </a:r>
          </a:p>
          <a:p>
            <a:pPr algn="ctr" rtl="1"/>
            <a:r>
              <a:rPr lang="ar-AE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واستهزؤوا به.</a:t>
            </a:r>
            <a:endParaRPr lang="en-US" sz="2400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sp>
        <p:nvSpPr>
          <p:cNvPr id="11311" name="WordArt 47">
            <a:extLst>
              <a:ext uri="{FF2B5EF4-FFF2-40B4-BE49-F238E27FC236}">
                <a16:creationId xmlns:a16="http://schemas.microsoft.com/office/drawing/2014/main" id="{81A295DF-DBB8-4DED-B192-6C939184BF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79838" y="5805488"/>
            <a:ext cx="3889375" cy="86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إلا رجلاً واحداً ؟؟</a:t>
            </a:r>
            <a:endParaRPr lang="en-US" sz="2400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310" name="Picture 46">
            <a:extLst>
              <a:ext uri="{FF2B5EF4-FFF2-40B4-BE49-F238E27FC236}">
                <a16:creationId xmlns:a16="http://schemas.microsoft.com/office/drawing/2014/main" id="{E75764E2-7CF7-43BD-AC89-1E17B26BA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D"/>
              </a:clrFrom>
              <a:clrTo>
                <a:srgbClr val="FC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08275"/>
            <a:ext cx="22685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74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4DDCB2A8-3146-4A5D-974E-2E5FB935E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Freeform 5">
            <a:extLst>
              <a:ext uri="{FF2B5EF4-FFF2-40B4-BE49-F238E27FC236}">
                <a16:creationId xmlns:a16="http://schemas.microsoft.com/office/drawing/2014/main" id="{A36C085F-8ADF-474A-AD9F-66E6C31B3388}"/>
              </a:ext>
            </a:extLst>
          </p:cNvPr>
          <p:cNvSpPr>
            <a:spLocks/>
          </p:cNvSpPr>
          <p:nvPr/>
        </p:nvSpPr>
        <p:spPr bwMode="auto">
          <a:xfrm>
            <a:off x="4572000" y="5084763"/>
            <a:ext cx="4538663" cy="1728787"/>
          </a:xfrm>
          <a:custGeom>
            <a:avLst/>
            <a:gdLst>
              <a:gd name="T0" fmla="*/ 0 w 2858"/>
              <a:gd name="T1" fmla="*/ 0 h 1089"/>
              <a:gd name="T2" fmla="*/ 726 w 2858"/>
              <a:gd name="T3" fmla="*/ 635 h 1089"/>
              <a:gd name="T4" fmla="*/ 2858 w 2858"/>
              <a:gd name="T5" fmla="*/ 1089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58" h="1089">
                <a:moveTo>
                  <a:pt x="0" y="0"/>
                </a:moveTo>
                <a:cubicBezTo>
                  <a:pt x="125" y="227"/>
                  <a:pt x="250" y="454"/>
                  <a:pt x="726" y="635"/>
                </a:cubicBezTo>
                <a:cubicBezTo>
                  <a:pt x="1202" y="816"/>
                  <a:pt x="2030" y="952"/>
                  <a:pt x="2858" y="1089"/>
                </a:cubicBezTo>
              </a:path>
            </a:pathLst>
          </a:custGeom>
          <a:noFill/>
          <a:ln w="57150" cmpd="sng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94" name="Group 6">
            <a:extLst>
              <a:ext uri="{FF2B5EF4-FFF2-40B4-BE49-F238E27FC236}">
                <a16:creationId xmlns:a16="http://schemas.microsoft.com/office/drawing/2014/main" id="{3AB0293C-D7B1-41C5-922E-5B126C9C02B6}"/>
              </a:ext>
            </a:extLst>
          </p:cNvPr>
          <p:cNvGrpSpPr>
            <a:grpSpLocks/>
          </p:cNvGrpSpPr>
          <p:nvPr/>
        </p:nvGrpSpPr>
        <p:grpSpPr bwMode="auto">
          <a:xfrm>
            <a:off x="-792163" y="5373688"/>
            <a:ext cx="792163" cy="628650"/>
            <a:chOff x="1653" y="1515"/>
            <a:chExt cx="1842" cy="1722"/>
          </a:xfrm>
        </p:grpSpPr>
        <p:sp>
          <p:nvSpPr>
            <p:cNvPr id="12295" name="Freeform 7">
              <a:extLst>
                <a:ext uri="{FF2B5EF4-FFF2-40B4-BE49-F238E27FC236}">
                  <a16:creationId xmlns:a16="http://schemas.microsoft.com/office/drawing/2014/main" id="{A50D4CF7-CD7E-43B6-8B58-01E588F5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1515"/>
              <a:ext cx="1842" cy="1722"/>
            </a:xfrm>
            <a:custGeom>
              <a:avLst/>
              <a:gdLst>
                <a:gd name="T0" fmla="*/ 330 w 9210"/>
                <a:gd name="T1" fmla="*/ 4110 h 8610"/>
                <a:gd name="T2" fmla="*/ 1260 w 9210"/>
                <a:gd name="T3" fmla="*/ 3421 h 8610"/>
                <a:gd name="T4" fmla="*/ 2160 w 9210"/>
                <a:gd name="T5" fmla="*/ 3210 h 8610"/>
                <a:gd name="T6" fmla="*/ 2821 w 9210"/>
                <a:gd name="T7" fmla="*/ 3300 h 8610"/>
                <a:gd name="T8" fmla="*/ 2970 w 9210"/>
                <a:gd name="T9" fmla="*/ 2970 h 8610"/>
                <a:gd name="T10" fmla="*/ 2880 w 9210"/>
                <a:gd name="T11" fmla="*/ 2129 h 8610"/>
                <a:gd name="T12" fmla="*/ 3000 w 9210"/>
                <a:gd name="T13" fmla="*/ 1140 h 8610"/>
                <a:gd name="T14" fmla="*/ 3390 w 9210"/>
                <a:gd name="T15" fmla="*/ 330 h 8610"/>
                <a:gd name="T16" fmla="*/ 4230 w 9210"/>
                <a:gd name="T17" fmla="*/ 270 h 8610"/>
                <a:gd name="T18" fmla="*/ 4860 w 9210"/>
                <a:gd name="T19" fmla="*/ 990 h 8610"/>
                <a:gd name="T20" fmla="*/ 5160 w 9210"/>
                <a:gd name="T21" fmla="*/ 1740 h 8610"/>
                <a:gd name="T22" fmla="*/ 5340 w 9210"/>
                <a:gd name="T23" fmla="*/ 2370 h 8610"/>
                <a:gd name="T24" fmla="*/ 5820 w 9210"/>
                <a:gd name="T25" fmla="*/ 2490 h 8610"/>
                <a:gd name="T26" fmla="*/ 6480 w 9210"/>
                <a:gd name="T27" fmla="*/ 2250 h 8610"/>
                <a:gd name="T28" fmla="*/ 7500 w 9210"/>
                <a:gd name="T29" fmla="*/ 2190 h 8610"/>
                <a:gd name="T30" fmla="*/ 8700 w 9210"/>
                <a:gd name="T31" fmla="*/ 2370 h 8610"/>
                <a:gd name="T32" fmla="*/ 9030 w 9210"/>
                <a:gd name="T33" fmla="*/ 2970 h 8610"/>
                <a:gd name="T34" fmla="*/ 8520 w 9210"/>
                <a:gd name="T35" fmla="*/ 3720 h 8610"/>
                <a:gd name="T36" fmla="*/ 7800 w 9210"/>
                <a:gd name="T37" fmla="*/ 4200 h 8610"/>
                <a:gd name="T38" fmla="*/ 7050 w 9210"/>
                <a:gd name="T39" fmla="*/ 4500 h 8610"/>
                <a:gd name="T40" fmla="*/ 7080 w 9210"/>
                <a:gd name="T41" fmla="*/ 4860 h 8610"/>
                <a:gd name="T42" fmla="*/ 7620 w 9210"/>
                <a:gd name="T43" fmla="*/ 5370 h 8610"/>
                <a:gd name="T44" fmla="*/ 7950 w 9210"/>
                <a:gd name="T45" fmla="*/ 6210 h 8610"/>
                <a:gd name="T46" fmla="*/ 7950 w 9210"/>
                <a:gd name="T47" fmla="*/ 7470 h 8610"/>
                <a:gd name="T48" fmla="*/ 7410 w 9210"/>
                <a:gd name="T49" fmla="*/ 8010 h 8610"/>
                <a:gd name="T50" fmla="*/ 6690 w 9210"/>
                <a:gd name="T51" fmla="*/ 7770 h 8610"/>
                <a:gd name="T52" fmla="*/ 6090 w 9210"/>
                <a:gd name="T53" fmla="*/ 7350 h 8610"/>
                <a:gd name="T54" fmla="*/ 5489 w 9210"/>
                <a:gd name="T55" fmla="*/ 6780 h 8610"/>
                <a:gd name="T56" fmla="*/ 5070 w 9210"/>
                <a:gd name="T57" fmla="*/ 6750 h 8610"/>
                <a:gd name="T58" fmla="*/ 4740 w 9210"/>
                <a:gd name="T59" fmla="*/ 7260 h 8610"/>
                <a:gd name="T60" fmla="*/ 4200 w 9210"/>
                <a:gd name="T61" fmla="*/ 7890 h 8610"/>
                <a:gd name="T62" fmla="*/ 3240 w 9210"/>
                <a:gd name="T63" fmla="*/ 8460 h 8610"/>
                <a:gd name="T64" fmla="*/ 2460 w 9210"/>
                <a:gd name="T65" fmla="*/ 8130 h 8610"/>
                <a:gd name="T66" fmla="*/ 2399 w 9210"/>
                <a:gd name="T67" fmla="*/ 7110 h 8610"/>
                <a:gd name="T68" fmla="*/ 2550 w 9210"/>
                <a:gd name="T69" fmla="*/ 6300 h 8610"/>
                <a:gd name="T70" fmla="*/ 2790 w 9210"/>
                <a:gd name="T71" fmla="*/ 5700 h 8610"/>
                <a:gd name="T72" fmla="*/ 2700 w 9210"/>
                <a:gd name="T73" fmla="*/ 5280 h 8610"/>
                <a:gd name="T74" fmla="*/ 2070 w 9210"/>
                <a:gd name="T75" fmla="*/ 5340 h 8610"/>
                <a:gd name="T76" fmla="*/ 1290 w 9210"/>
                <a:gd name="T77" fmla="*/ 5219 h 8610"/>
                <a:gd name="T78" fmla="*/ 360 w 9210"/>
                <a:gd name="T79" fmla="*/ 4830 h 8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210" h="8610">
                  <a:moveTo>
                    <a:pt x="0" y="4530"/>
                  </a:moveTo>
                  <a:lnTo>
                    <a:pt x="330" y="4110"/>
                  </a:lnTo>
                  <a:lnTo>
                    <a:pt x="750" y="3720"/>
                  </a:lnTo>
                  <a:lnTo>
                    <a:pt x="1260" y="3421"/>
                  </a:lnTo>
                  <a:lnTo>
                    <a:pt x="1770" y="3240"/>
                  </a:lnTo>
                  <a:lnTo>
                    <a:pt x="2160" y="3210"/>
                  </a:lnTo>
                  <a:lnTo>
                    <a:pt x="2490" y="3240"/>
                  </a:lnTo>
                  <a:lnTo>
                    <a:pt x="2821" y="3300"/>
                  </a:lnTo>
                  <a:lnTo>
                    <a:pt x="3150" y="3390"/>
                  </a:lnTo>
                  <a:lnTo>
                    <a:pt x="2970" y="2970"/>
                  </a:lnTo>
                  <a:lnTo>
                    <a:pt x="2910" y="2551"/>
                  </a:lnTo>
                  <a:lnTo>
                    <a:pt x="2880" y="2129"/>
                  </a:lnTo>
                  <a:lnTo>
                    <a:pt x="2910" y="1620"/>
                  </a:lnTo>
                  <a:lnTo>
                    <a:pt x="3000" y="1140"/>
                  </a:lnTo>
                  <a:lnTo>
                    <a:pt x="3180" y="720"/>
                  </a:lnTo>
                  <a:lnTo>
                    <a:pt x="3390" y="330"/>
                  </a:lnTo>
                  <a:lnTo>
                    <a:pt x="3750" y="0"/>
                  </a:lnTo>
                  <a:lnTo>
                    <a:pt x="4230" y="270"/>
                  </a:lnTo>
                  <a:lnTo>
                    <a:pt x="4591" y="630"/>
                  </a:lnTo>
                  <a:lnTo>
                    <a:pt x="4860" y="990"/>
                  </a:lnTo>
                  <a:lnTo>
                    <a:pt x="5039" y="1380"/>
                  </a:lnTo>
                  <a:lnTo>
                    <a:pt x="5160" y="1740"/>
                  </a:lnTo>
                  <a:lnTo>
                    <a:pt x="5280" y="2070"/>
                  </a:lnTo>
                  <a:lnTo>
                    <a:pt x="5340" y="2370"/>
                  </a:lnTo>
                  <a:lnTo>
                    <a:pt x="5400" y="2730"/>
                  </a:lnTo>
                  <a:lnTo>
                    <a:pt x="5820" y="2490"/>
                  </a:lnTo>
                  <a:lnTo>
                    <a:pt x="6150" y="2340"/>
                  </a:lnTo>
                  <a:lnTo>
                    <a:pt x="6480" y="2250"/>
                  </a:lnTo>
                  <a:lnTo>
                    <a:pt x="6900" y="2220"/>
                  </a:lnTo>
                  <a:lnTo>
                    <a:pt x="7500" y="2190"/>
                  </a:lnTo>
                  <a:lnTo>
                    <a:pt x="8101" y="2250"/>
                  </a:lnTo>
                  <a:lnTo>
                    <a:pt x="8700" y="2370"/>
                  </a:lnTo>
                  <a:lnTo>
                    <a:pt x="9210" y="2490"/>
                  </a:lnTo>
                  <a:lnTo>
                    <a:pt x="9030" y="2970"/>
                  </a:lnTo>
                  <a:lnTo>
                    <a:pt x="8790" y="3390"/>
                  </a:lnTo>
                  <a:lnTo>
                    <a:pt x="8520" y="3720"/>
                  </a:lnTo>
                  <a:lnTo>
                    <a:pt x="8220" y="3960"/>
                  </a:lnTo>
                  <a:lnTo>
                    <a:pt x="7800" y="4200"/>
                  </a:lnTo>
                  <a:lnTo>
                    <a:pt x="7410" y="4380"/>
                  </a:lnTo>
                  <a:lnTo>
                    <a:pt x="7050" y="4500"/>
                  </a:lnTo>
                  <a:lnTo>
                    <a:pt x="6690" y="4590"/>
                  </a:lnTo>
                  <a:lnTo>
                    <a:pt x="7080" y="4860"/>
                  </a:lnTo>
                  <a:lnTo>
                    <a:pt x="7380" y="5100"/>
                  </a:lnTo>
                  <a:lnTo>
                    <a:pt x="7620" y="5370"/>
                  </a:lnTo>
                  <a:lnTo>
                    <a:pt x="7800" y="5700"/>
                  </a:lnTo>
                  <a:lnTo>
                    <a:pt x="7950" y="6210"/>
                  </a:lnTo>
                  <a:lnTo>
                    <a:pt x="8010" y="6840"/>
                  </a:lnTo>
                  <a:lnTo>
                    <a:pt x="7950" y="7470"/>
                  </a:lnTo>
                  <a:lnTo>
                    <a:pt x="7860" y="8070"/>
                  </a:lnTo>
                  <a:lnTo>
                    <a:pt x="7410" y="8010"/>
                  </a:lnTo>
                  <a:lnTo>
                    <a:pt x="7050" y="7920"/>
                  </a:lnTo>
                  <a:lnTo>
                    <a:pt x="6690" y="7770"/>
                  </a:lnTo>
                  <a:lnTo>
                    <a:pt x="6390" y="7590"/>
                  </a:lnTo>
                  <a:lnTo>
                    <a:pt x="6090" y="7350"/>
                  </a:lnTo>
                  <a:lnTo>
                    <a:pt x="5790" y="7050"/>
                  </a:lnTo>
                  <a:lnTo>
                    <a:pt x="5489" y="6780"/>
                  </a:lnTo>
                  <a:lnTo>
                    <a:pt x="5220" y="6420"/>
                  </a:lnTo>
                  <a:lnTo>
                    <a:pt x="5070" y="6750"/>
                  </a:lnTo>
                  <a:lnTo>
                    <a:pt x="4920" y="7020"/>
                  </a:lnTo>
                  <a:lnTo>
                    <a:pt x="4740" y="7260"/>
                  </a:lnTo>
                  <a:lnTo>
                    <a:pt x="4560" y="7560"/>
                  </a:lnTo>
                  <a:lnTo>
                    <a:pt x="4200" y="7890"/>
                  </a:lnTo>
                  <a:lnTo>
                    <a:pt x="3750" y="8220"/>
                  </a:lnTo>
                  <a:lnTo>
                    <a:pt x="3240" y="8460"/>
                  </a:lnTo>
                  <a:lnTo>
                    <a:pt x="2670" y="8610"/>
                  </a:lnTo>
                  <a:lnTo>
                    <a:pt x="2460" y="8130"/>
                  </a:lnTo>
                  <a:lnTo>
                    <a:pt x="2371" y="7620"/>
                  </a:lnTo>
                  <a:lnTo>
                    <a:pt x="2399" y="7110"/>
                  </a:lnTo>
                  <a:lnTo>
                    <a:pt x="2460" y="6660"/>
                  </a:lnTo>
                  <a:lnTo>
                    <a:pt x="2550" y="6300"/>
                  </a:lnTo>
                  <a:lnTo>
                    <a:pt x="2640" y="6000"/>
                  </a:lnTo>
                  <a:lnTo>
                    <a:pt x="2790" y="5700"/>
                  </a:lnTo>
                  <a:lnTo>
                    <a:pt x="3030" y="5340"/>
                  </a:lnTo>
                  <a:lnTo>
                    <a:pt x="2700" y="5280"/>
                  </a:lnTo>
                  <a:lnTo>
                    <a:pt x="2371" y="5310"/>
                  </a:lnTo>
                  <a:lnTo>
                    <a:pt x="2070" y="5340"/>
                  </a:lnTo>
                  <a:lnTo>
                    <a:pt x="1710" y="5310"/>
                  </a:lnTo>
                  <a:lnTo>
                    <a:pt x="1290" y="5219"/>
                  </a:lnTo>
                  <a:lnTo>
                    <a:pt x="840" y="5040"/>
                  </a:lnTo>
                  <a:lnTo>
                    <a:pt x="360" y="4830"/>
                  </a:lnTo>
                  <a:lnTo>
                    <a:pt x="0" y="4530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33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Oval 8">
              <a:extLst>
                <a:ext uri="{FF2B5EF4-FFF2-40B4-BE49-F238E27FC236}">
                  <a16:creationId xmlns:a16="http://schemas.microsoft.com/office/drawing/2014/main" id="{BD992CA6-2EBB-45F5-97A3-7E7F990EC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2296"/>
              <a:ext cx="363" cy="272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00" name="Oval 12">
            <a:extLst>
              <a:ext uri="{FF2B5EF4-FFF2-40B4-BE49-F238E27FC236}">
                <a16:creationId xmlns:a16="http://schemas.microsoft.com/office/drawing/2014/main" id="{3411638D-D4F7-4AE7-8180-B11BC1C93FF0}"/>
              </a:ext>
            </a:extLst>
          </p:cNvPr>
          <p:cNvSpPr>
            <a:spLocks noChangeArrowheads="1"/>
          </p:cNvSpPr>
          <p:nvPr/>
        </p:nvSpPr>
        <p:spPr bwMode="auto">
          <a:xfrm rot="-7449703">
            <a:off x="130969" y="-581819"/>
            <a:ext cx="4321175" cy="3313113"/>
          </a:xfrm>
          <a:prstGeom prst="ellipse">
            <a:avLst/>
          </a:prstGeom>
          <a:solidFill>
            <a:srgbClr val="FFFF00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1"/>
            <a:endParaRPr lang="en-US" altLang="en-US" sz="1800"/>
          </a:p>
        </p:txBody>
      </p:sp>
      <p:sp>
        <p:nvSpPr>
          <p:cNvPr id="12301" name="Oval 13">
            <a:extLst>
              <a:ext uri="{FF2B5EF4-FFF2-40B4-BE49-F238E27FC236}">
                <a16:creationId xmlns:a16="http://schemas.microsoft.com/office/drawing/2014/main" id="{60A1BE70-95D8-42C5-AC8C-E681B3AB61CB}"/>
              </a:ext>
            </a:extLst>
          </p:cNvPr>
          <p:cNvSpPr>
            <a:spLocks noChangeArrowheads="1"/>
          </p:cNvSpPr>
          <p:nvPr/>
        </p:nvSpPr>
        <p:spPr bwMode="auto">
          <a:xfrm rot="169477">
            <a:off x="-1255713" y="1543050"/>
            <a:ext cx="4321176" cy="3313113"/>
          </a:xfrm>
          <a:prstGeom prst="ellipse">
            <a:avLst/>
          </a:prstGeom>
          <a:solidFill>
            <a:srgbClr val="FFFF00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Oval 14">
            <a:extLst>
              <a:ext uri="{FF2B5EF4-FFF2-40B4-BE49-F238E27FC236}">
                <a16:creationId xmlns:a16="http://schemas.microsoft.com/office/drawing/2014/main" id="{7C226367-5A66-4765-BBFF-7D274A65E101}"/>
              </a:ext>
            </a:extLst>
          </p:cNvPr>
          <p:cNvSpPr>
            <a:spLocks noChangeArrowheads="1"/>
          </p:cNvSpPr>
          <p:nvPr/>
        </p:nvSpPr>
        <p:spPr bwMode="auto">
          <a:xfrm rot="-4805596">
            <a:off x="2484437" y="-676275"/>
            <a:ext cx="4321176" cy="3314700"/>
          </a:xfrm>
          <a:prstGeom prst="ellipse">
            <a:avLst/>
          </a:prstGeom>
          <a:solidFill>
            <a:srgbClr val="FFFF00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Oval 15">
            <a:extLst>
              <a:ext uri="{FF2B5EF4-FFF2-40B4-BE49-F238E27FC236}">
                <a16:creationId xmlns:a16="http://schemas.microsoft.com/office/drawing/2014/main" id="{B08791D7-7F3D-4DD4-8719-4B5A5D3A6EF7}"/>
              </a:ext>
            </a:extLst>
          </p:cNvPr>
          <p:cNvSpPr>
            <a:spLocks noChangeArrowheads="1"/>
          </p:cNvSpPr>
          <p:nvPr/>
        </p:nvSpPr>
        <p:spPr bwMode="auto">
          <a:xfrm rot="-1850174">
            <a:off x="2074863" y="2679700"/>
            <a:ext cx="3743325" cy="2592388"/>
          </a:xfrm>
          <a:prstGeom prst="ellipse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AutoShape 16">
            <a:extLst>
              <a:ext uri="{FF2B5EF4-FFF2-40B4-BE49-F238E27FC236}">
                <a16:creationId xmlns:a16="http://schemas.microsoft.com/office/drawing/2014/main" id="{807B999D-9DBB-449C-BBF7-97437E3FF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981075"/>
            <a:ext cx="7272338" cy="4897438"/>
          </a:xfrm>
          <a:prstGeom prst="roundRect">
            <a:avLst>
              <a:gd name="adj" fmla="val 16667"/>
            </a:avLst>
          </a:prstGeom>
          <a:solidFill>
            <a:srgbClr val="33CCCC">
              <a:alpha val="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AutoShape 17">
            <a:extLst>
              <a:ext uri="{FF2B5EF4-FFF2-40B4-BE49-F238E27FC236}">
                <a16:creationId xmlns:a16="http://schemas.microsoft.com/office/drawing/2014/main" id="{0A606FEF-DFD3-4D13-8676-7025F0956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196975"/>
            <a:ext cx="7127875" cy="4537075"/>
          </a:xfrm>
          <a:prstGeom prst="roundRect">
            <a:avLst>
              <a:gd name="adj" fmla="val 16667"/>
            </a:avLst>
          </a:prstGeom>
          <a:solidFill>
            <a:schemeClr val="bg1">
              <a:alpha val="2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AutoShape 18">
            <a:extLst>
              <a:ext uri="{FF2B5EF4-FFF2-40B4-BE49-F238E27FC236}">
                <a16:creationId xmlns:a16="http://schemas.microsoft.com/office/drawing/2014/main" id="{E997BE97-9A5A-4027-88DE-039525678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412875"/>
            <a:ext cx="6769100" cy="4103688"/>
          </a:xfrm>
          <a:prstGeom prst="roundRect">
            <a:avLst>
              <a:gd name="adj" fmla="val 16667"/>
            </a:avLst>
          </a:prstGeom>
          <a:solidFill>
            <a:schemeClr val="bg1">
              <a:alpha val="2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WordArt 23">
            <a:extLst>
              <a:ext uri="{FF2B5EF4-FFF2-40B4-BE49-F238E27FC236}">
                <a16:creationId xmlns:a16="http://schemas.microsoft.com/office/drawing/2014/main" id="{39AFAD3A-88DF-4D3A-942C-0109604BAF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1413" y="1381125"/>
            <a:ext cx="5834062" cy="3848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2400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Arial Black" panose="020B0A04020102020204" pitchFamily="34" charset="0"/>
              </a:rPr>
              <a:t>وصف لهم المسجد الأقصى </a:t>
            </a:r>
          </a:p>
          <a:p>
            <a:pPr algn="ctr" rtl="1"/>
            <a:r>
              <a:rPr lang="ar-AE" sz="2400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Arial Black" panose="020B0A04020102020204" pitchFamily="34" charset="0"/>
              </a:rPr>
              <a:t>وأخبرهم أنه شاهد قافلة</a:t>
            </a:r>
          </a:p>
          <a:p>
            <a:pPr algn="ctr" rtl="1"/>
            <a:r>
              <a:rPr lang="ar-AE" sz="2400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Arial Black" panose="020B0A04020102020204" pitchFamily="34" charset="0"/>
              </a:rPr>
              <a:t>من قريش في عودته.</a:t>
            </a:r>
            <a:endParaRPr lang="en-US" sz="2400" kern="1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0033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2297" name="Group 9">
            <a:extLst>
              <a:ext uri="{FF2B5EF4-FFF2-40B4-BE49-F238E27FC236}">
                <a16:creationId xmlns:a16="http://schemas.microsoft.com/office/drawing/2014/main" id="{75E06405-DD5F-4A61-ABA2-71F82CA0FE87}"/>
              </a:ext>
            </a:extLst>
          </p:cNvPr>
          <p:cNvGrpSpPr>
            <a:grpSpLocks/>
          </p:cNvGrpSpPr>
          <p:nvPr/>
        </p:nvGrpSpPr>
        <p:grpSpPr bwMode="auto">
          <a:xfrm rot="-3044318">
            <a:off x="1656556" y="7352507"/>
            <a:ext cx="936625" cy="865188"/>
            <a:chOff x="1653" y="1515"/>
            <a:chExt cx="1842" cy="1722"/>
          </a:xfrm>
        </p:grpSpPr>
        <p:sp>
          <p:nvSpPr>
            <p:cNvPr id="12298" name="Freeform 10">
              <a:extLst>
                <a:ext uri="{FF2B5EF4-FFF2-40B4-BE49-F238E27FC236}">
                  <a16:creationId xmlns:a16="http://schemas.microsoft.com/office/drawing/2014/main" id="{1166478F-6DD3-4651-82F9-86DCBF0C2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1515"/>
              <a:ext cx="1842" cy="1722"/>
            </a:xfrm>
            <a:custGeom>
              <a:avLst/>
              <a:gdLst>
                <a:gd name="T0" fmla="*/ 330 w 9210"/>
                <a:gd name="T1" fmla="*/ 4110 h 8610"/>
                <a:gd name="T2" fmla="*/ 1260 w 9210"/>
                <a:gd name="T3" fmla="*/ 3421 h 8610"/>
                <a:gd name="T4" fmla="*/ 2160 w 9210"/>
                <a:gd name="T5" fmla="*/ 3210 h 8610"/>
                <a:gd name="T6" fmla="*/ 2821 w 9210"/>
                <a:gd name="T7" fmla="*/ 3300 h 8610"/>
                <a:gd name="T8" fmla="*/ 2970 w 9210"/>
                <a:gd name="T9" fmla="*/ 2970 h 8610"/>
                <a:gd name="T10" fmla="*/ 2880 w 9210"/>
                <a:gd name="T11" fmla="*/ 2129 h 8610"/>
                <a:gd name="T12" fmla="*/ 3000 w 9210"/>
                <a:gd name="T13" fmla="*/ 1140 h 8610"/>
                <a:gd name="T14" fmla="*/ 3390 w 9210"/>
                <a:gd name="T15" fmla="*/ 330 h 8610"/>
                <a:gd name="T16" fmla="*/ 4230 w 9210"/>
                <a:gd name="T17" fmla="*/ 270 h 8610"/>
                <a:gd name="T18" fmla="*/ 4860 w 9210"/>
                <a:gd name="T19" fmla="*/ 990 h 8610"/>
                <a:gd name="T20" fmla="*/ 5160 w 9210"/>
                <a:gd name="T21" fmla="*/ 1740 h 8610"/>
                <a:gd name="T22" fmla="*/ 5340 w 9210"/>
                <a:gd name="T23" fmla="*/ 2370 h 8610"/>
                <a:gd name="T24" fmla="*/ 5820 w 9210"/>
                <a:gd name="T25" fmla="*/ 2490 h 8610"/>
                <a:gd name="T26" fmla="*/ 6480 w 9210"/>
                <a:gd name="T27" fmla="*/ 2250 h 8610"/>
                <a:gd name="T28" fmla="*/ 7500 w 9210"/>
                <a:gd name="T29" fmla="*/ 2190 h 8610"/>
                <a:gd name="T30" fmla="*/ 8700 w 9210"/>
                <a:gd name="T31" fmla="*/ 2370 h 8610"/>
                <a:gd name="T32" fmla="*/ 9030 w 9210"/>
                <a:gd name="T33" fmla="*/ 2970 h 8610"/>
                <a:gd name="T34" fmla="*/ 8520 w 9210"/>
                <a:gd name="T35" fmla="*/ 3720 h 8610"/>
                <a:gd name="T36" fmla="*/ 7800 w 9210"/>
                <a:gd name="T37" fmla="*/ 4200 h 8610"/>
                <a:gd name="T38" fmla="*/ 7050 w 9210"/>
                <a:gd name="T39" fmla="*/ 4500 h 8610"/>
                <a:gd name="T40" fmla="*/ 7080 w 9210"/>
                <a:gd name="T41" fmla="*/ 4860 h 8610"/>
                <a:gd name="T42" fmla="*/ 7620 w 9210"/>
                <a:gd name="T43" fmla="*/ 5370 h 8610"/>
                <a:gd name="T44" fmla="*/ 7950 w 9210"/>
                <a:gd name="T45" fmla="*/ 6210 h 8610"/>
                <a:gd name="T46" fmla="*/ 7950 w 9210"/>
                <a:gd name="T47" fmla="*/ 7470 h 8610"/>
                <a:gd name="T48" fmla="*/ 7410 w 9210"/>
                <a:gd name="T49" fmla="*/ 8010 h 8610"/>
                <a:gd name="T50" fmla="*/ 6690 w 9210"/>
                <a:gd name="T51" fmla="*/ 7770 h 8610"/>
                <a:gd name="T52" fmla="*/ 6090 w 9210"/>
                <a:gd name="T53" fmla="*/ 7350 h 8610"/>
                <a:gd name="T54" fmla="*/ 5489 w 9210"/>
                <a:gd name="T55" fmla="*/ 6780 h 8610"/>
                <a:gd name="T56" fmla="*/ 5070 w 9210"/>
                <a:gd name="T57" fmla="*/ 6750 h 8610"/>
                <a:gd name="T58" fmla="*/ 4740 w 9210"/>
                <a:gd name="T59" fmla="*/ 7260 h 8610"/>
                <a:gd name="T60" fmla="*/ 4200 w 9210"/>
                <a:gd name="T61" fmla="*/ 7890 h 8610"/>
                <a:gd name="T62" fmla="*/ 3240 w 9210"/>
                <a:gd name="T63" fmla="*/ 8460 h 8610"/>
                <a:gd name="T64" fmla="*/ 2460 w 9210"/>
                <a:gd name="T65" fmla="*/ 8130 h 8610"/>
                <a:gd name="T66" fmla="*/ 2399 w 9210"/>
                <a:gd name="T67" fmla="*/ 7110 h 8610"/>
                <a:gd name="T68" fmla="*/ 2550 w 9210"/>
                <a:gd name="T69" fmla="*/ 6300 h 8610"/>
                <a:gd name="T70" fmla="*/ 2790 w 9210"/>
                <a:gd name="T71" fmla="*/ 5700 h 8610"/>
                <a:gd name="T72" fmla="*/ 2700 w 9210"/>
                <a:gd name="T73" fmla="*/ 5280 h 8610"/>
                <a:gd name="T74" fmla="*/ 2070 w 9210"/>
                <a:gd name="T75" fmla="*/ 5340 h 8610"/>
                <a:gd name="T76" fmla="*/ 1290 w 9210"/>
                <a:gd name="T77" fmla="*/ 5219 h 8610"/>
                <a:gd name="T78" fmla="*/ 360 w 9210"/>
                <a:gd name="T79" fmla="*/ 4830 h 8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210" h="8610">
                  <a:moveTo>
                    <a:pt x="0" y="4530"/>
                  </a:moveTo>
                  <a:lnTo>
                    <a:pt x="330" y="4110"/>
                  </a:lnTo>
                  <a:lnTo>
                    <a:pt x="750" y="3720"/>
                  </a:lnTo>
                  <a:lnTo>
                    <a:pt x="1260" y="3421"/>
                  </a:lnTo>
                  <a:lnTo>
                    <a:pt x="1770" y="3240"/>
                  </a:lnTo>
                  <a:lnTo>
                    <a:pt x="2160" y="3210"/>
                  </a:lnTo>
                  <a:lnTo>
                    <a:pt x="2490" y="3240"/>
                  </a:lnTo>
                  <a:lnTo>
                    <a:pt x="2821" y="3300"/>
                  </a:lnTo>
                  <a:lnTo>
                    <a:pt x="3150" y="3390"/>
                  </a:lnTo>
                  <a:lnTo>
                    <a:pt x="2970" y="2970"/>
                  </a:lnTo>
                  <a:lnTo>
                    <a:pt x="2910" y="2551"/>
                  </a:lnTo>
                  <a:lnTo>
                    <a:pt x="2880" y="2129"/>
                  </a:lnTo>
                  <a:lnTo>
                    <a:pt x="2910" y="1620"/>
                  </a:lnTo>
                  <a:lnTo>
                    <a:pt x="3000" y="1140"/>
                  </a:lnTo>
                  <a:lnTo>
                    <a:pt x="3180" y="720"/>
                  </a:lnTo>
                  <a:lnTo>
                    <a:pt x="3390" y="330"/>
                  </a:lnTo>
                  <a:lnTo>
                    <a:pt x="3750" y="0"/>
                  </a:lnTo>
                  <a:lnTo>
                    <a:pt x="4230" y="270"/>
                  </a:lnTo>
                  <a:lnTo>
                    <a:pt x="4591" y="630"/>
                  </a:lnTo>
                  <a:lnTo>
                    <a:pt x="4860" y="990"/>
                  </a:lnTo>
                  <a:lnTo>
                    <a:pt x="5039" y="1380"/>
                  </a:lnTo>
                  <a:lnTo>
                    <a:pt x="5160" y="1740"/>
                  </a:lnTo>
                  <a:lnTo>
                    <a:pt x="5280" y="2070"/>
                  </a:lnTo>
                  <a:lnTo>
                    <a:pt x="5340" y="2370"/>
                  </a:lnTo>
                  <a:lnTo>
                    <a:pt x="5400" y="2730"/>
                  </a:lnTo>
                  <a:lnTo>
                    <a:pt x="5820" y="2490"/>
                  </a:lnTo>
                  <a:lnTo>
                    <a:pt x="6150" y="2340"/>
                  </a:lnTo>
                  <a:lnTo>
                    <a:pt x="6480" y="2250"/>
                  </a:lnTo>
                  <a:lnTo>
                    <a:pt x="6900" y="2220"/>
                  </a:lnTo>
                  <a:lnTo>
                    <a:pt x="7500" y="2190"/>
                  </a:lnTo>
                  <a:lnTo>
                    <a:pt x="8101" y="2250"/>
                  </a:lnTo>
                  <a:lnTo>
                    <a:pt x="8700" y="2370"/>
                  </a:lnTo>
                  <a:lnTo>
                    <a:pt x="9210" y="2490"/>
                  </a:lnTo>
                  <a:lnTo>
                    <a:pt x="9030" y="2970"/>
                  </a:lnTo>
                  <a:lnTo>
                    <a:pt x="8790" y="3390"/>
                  </a:lnTo>
                  <a:lnTo>
                    <a:pt x="8520" y="3720"/>
                  </a:lnTo>
                  <a:lnTo>
                    <a:pt x="8220" y="3960"/>
                  </a:lnTo>
                  <a:lnTo>
                    <a:pt x="7800" y="4200"/>
                  </a:lnTo>
                  <a:lnTo>
                    <a:pt x="7410" y="4380"/>
                  </a:lnTo>
                  <a:lnTo>
                    <a:pt x="7050" y="4500"/>
                  </a:lnTo>
                  <a:lnTo>
                    <a:pt x="6690" y="4590"/>
                  </a:lnTo>
                  <a:lnTo>
                    <a:pt x="7080" y="4860"/>
                  </a:lnTo>
                  <a:lnTo>
                    <a:pt x="7380" y="5100"/>
                  </a:lnTo>
                  <a:lnTo>
                    <a:pt x="7620" y="5370"/>
                  </a:lnTo>
                  <a:lnTo>
                    <a:pt x="7800" y="5700"/>
                  </a:lnTo>
                  <a:lnTo>
                    <a:pt x="7950" y="6210"/>
                  </a:lnTo>
                  <a:lnTo>
                    <a:pt x="8010" y="6840"/>
                  </a:lnTo>
                  <a:lnTo>
                    <a:pt x="7950" y="7470"/>
                  </a:lnTo>
                  <a:lnTo>
                    <a:pt x="7860" y="8070"/>
                  </a:lnTo>
                  <a:lnTo>
                    <a:pt x="7410" y="8010"/>
                  </a:lnTo>
                  <a:lnTo>
                    <a:pt x="7050" y="7920"/>
                  </a:lnTo>
                  <a:lnTo>
                    <a:pt x="6690" y="7770"/>
                  </a:lnTo>
                  <a:lnTo>
                    <a:pt x="6390" y="7590"/>
                  </a:lnTo>
                  <a:lnTo>
                    <a:pt x="6090" y="7350"/>
                  </a:lnTo>
                  <a:lnTo>
                    <a:pt x="5790" y="7050"/>
                  </a:lnTo>
                  <a:lnTo>
                    <a:pt x="5489" y="6780"/>
                  </a:lnTo>
                  <a:lnTo>
                    <a:pt x="5220" y="6420"/>
                  </a:lnTo>
                  <a:lnTo>
                    <a:pt x="5070" y="6750"/>
                  </a:lnTo>
                  <a:lnTo>
                    <a:pt x="4920" y="7020"/>
                  </a:lnTo>
                  <a:lnTo>
                    <a:pt x="4740" y="7260"/>
                  </a:lnTo>
                  <a:lnTo>
                    <a:pt x="4560" y="7560"/>
                  </a:lnTo>
                  <a:lnTo>
                    <a:pt x="4200" y="7890"/>
                  </a:lnTo>
                  <a:lnTo>
                    <a:pt x="3750" y="8220"/>
                  </a:lnTo>
                  <a:lnTo>
                    <a:pt x="3240" y="8460"/>
                  </a:lnTo>
                  <a:lnTo>
                    <a:pt x="2670" y="8610"/>
                  </a:lnTo>
                  <a:lnTo>
                    <a:pt x="2460" y="8130"/>
                  </a:lnTo>
                  <a:lnTo>
                    <a:pt x="2371" y="7620"/>
                  </a:lnTo>
                  <a:lnTo>
                    <a:pt x="2399" y="7110"/>
                  </a:lnTo>
                  <a:lnTo>
                    <a:pt x="2460" y="6660"/>
                  </a:lnTo>
                  <a:lnTo>
                    <a:pt x="2550" y="6300"/>
                  </a:lnTo>
                  <a:lnTo>
                    <a:pt x="2640" y="6000"/>
                  </a:lnTo>
                  <a:lnTo>
                    <a:pt x="2790" y="5700"/>
                  </a:lnTo>
                  <a:lnTo>
                    <a:pt x="3030" y="5340"/>
                  </a:lnTo>
                  <a:lnTo>
                    <a:pt x="2700" y="5280"/>
                  </a:lnTo>
                  <a:lnTo>
                    <a:pt x="2371" y="5310"/>
                  </a:lnTo>
                  <a:lnTo>
                    <a:pt x="2070" y="5340"/>
                  </a:lnTo>
                  <a:lnTo>
                    <a:pt x="1710" y="5310"/>
                  </a:lnTo>
                  <a:lnTo>
                    <a:pt x="1290" y="5219"/>
                  </a:lnTo>
                  <a:lnTo>
                    <a:pt x="840" y="5040"/>
                  </a:lnTo>
                  <a:lnTo>
                    <a:pt x="360" y="4830"/>
                  </a:lnTo>
                  <a:lnTo>
                    <a:pt x="0" y="4530"/>
                  </a:lnTo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FFFF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Oval 11">
              <a:extLst>
                <a:ext uri="{FF2B5EF4-FFF2-40B4-BE49-F238E27FC236}">
                  <a16:creationId xmlns:a16="http://schemas.microsoft.com/office/drawing/2014/main" id="{066F59D8-5249-4624-96DD-B2083F833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2296"/>
              <a:ext cx="363" cy="27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36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48 -0.16116 C 0.04636 -0.12509 0.04323 -0.08879 0.04688 -0.05757 C 0.05052 -0.02659 0.05677 0.00855 0.0717 0.02566 C 0.08681 0.04277 0.10868 0.07445 0.13698 0.04555 C 0.16528 0.01665 0.2033 -0.06567 0.24184 -0.14775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6" y="11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-0.13503 C 0.02031 -0.13688 -0.0066 -0.13849 -1.66667E-6 -0.17688 C 0.0066 -0.21526 0.07222 -0.33456 0.08663 -0.36601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-115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02158F-FB81-4F9F-8D3D-C5D90F21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3378" y="1454858"/>
            <a:ext cx="737021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ar-SA" altLang="he-IL" sz="2800" b="1" dirty="0">
                <a:solidFill>
                  <a:srgbClr val="FF0000"/>
                </a:solidFill>
              </a:rPr>
              <a:t>الإسراء</a:t>
            </a:r>
            <a:r>
              <a:rPr lang="ar-SA" altLang="he-IL" sz="2800" b="1" dirty="0">
                <a:solidFill>
                  <a:srgbClr val="FF3399"/>
                </a:solidFill>
              </a:rPr>
              <a:t>: هي رحلة أرضية تمت بقدرة الله لرسول الله من مكة إلى بيت المقدس.</a:t>
            </a:r>
          </a:p>
          <a:p>
            <a:pPr algn="ctr" eaLnBrk="1" hangingPunct="1">
              <a:lnSpc>
                <a:spcPct val="150000"/>
              </a:lnSpc>
            </a:pPr>
            <a:endParaRPr lang="ar-SA" altLang="he-IL" sz="2800" b="1" dirty="0">
              <a:solidFill>
                <a:srgbClr val="FF3399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r>
              <a:rPr lang="ar-SA" altLang="he-IL" sz="2800" b="1" dirty="0" smtClean="0">
                <a:solidFill>
                  <a:srgbClr val="FF0000"/>
                </a:solidFill>
              </a:rPr>
              <a:t>المعراج</a:t>
            </a:r>
            <a:r>
              <a:rPr lang="ar-SA" altLang="he-IL" sz="2800" b="1" dirty="0">
                <a:solidFill>
                  <a:srgbClr val="CC00CC"/>
                </a:solidFill>
              </a:rPr>
              <a:t>: فهي رحلة سماوية تمت بقدرة الله لرسول الله من بيت المقدس إلى </a:t>
            </a:r>
          </a:p>
          <a:p>
            <a:pPr algn="ctr" eaLnBrk="1" hangingPunct="1">
              <a:lnSpc>
                <a:spcPct val="150000"/>
              </a:lnSpc>
            </a:pPr>
            <a:r>
              <a:rPr lang="ar-SA" altLang="he-IL" sz="2800" b="1" dirty="0">
                <a:solidFill>
                  <a:srgbClr val="CC00CC"/>
                </a:solidFill>
              </a:rPr>
              <a:t>السماوات العلا </a:t>
            </a:r>
            <a:r>
              <a:rPr lang="ar-SA" altLang="he-IL" sz="2400" b="1" dirty="0">
                <a:solidFill>
                  <a:srgbClr val="CC00CC"/>
                </a:solidFill>
              </a:rPr>
              <a:t>ثم</a:t>
            </a:r>
            <a:r>
              <a:rPr lang="ar-SA" altLang="he-IL" b="1" dirty="0">
                <a:solidFill>
                  <a:srgbClr val="CC00CC"/>
                </a:solidFill>
              </a:rPr>
              <a:t> </a:t>
            </a:r>
            <a:r>
              <a:rPr lang="ar-SA" altLang="he-IL" sz="2800" b="1" dirty="0">
                <a:solidFill>
                  <a:srgbClr val="CC00CC"/>
                </a:solidFill>
              </a:rPr>
              <a:t>إلى سدرة المنتهى .</a:t>
            </a:r>
          </a:p>
          <a:p>
            <a:pPr algn="ctr" eaLnBrk="1" hangingPunct="1">
              <a:lnSpc>
                <a:spcPct val="150000"/>
              </a:lnSpc>
            </a:pPr>
            <a:r>
              <a:rPr lang="ar-SA" altLang="he-IL" sz="2800" b="1" dirty="0"/>
              <a:t> </a:t>
            </a:r>
          </a:p>
          <a:p>
            <a:pPr algn="ctr" eaLnBrk="1" hangingPunct="1">
              <a:lnSpc>
                <a:spcPct val="150000"/>
              </a:lnSpc>
            </a:pPr>
            <a:r>
              <a:rPr lang="ar-SA" altLang="he-IL" sz="2800" b="1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9F939D-E8FB-4DC4-8A25-E652ED742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332656"/>
            <a:ext cx="7776864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1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 (Arabic)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 (Arabic)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 (Arabic)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 (Arabic)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 (Arabic)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 (Arabic)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 (Arabic)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 (Arabic)" charset="0"/>
              </a:defRPr>
            </a:lvl9pPr>
          </a:lstStyle>
          <a:p>
            <a:r>
              <a:rPr lang="ar-SA" altLang="he-IL" dirty="0" smtClean="0">
                <a:solidFill>
                  <a:srgbClr val="FF0000"/>
                </a:solidFill>
              </a:rPr>
              <a:t>ما هو الاسراء وما هو المعراج؟</a:t>
            </a:r>
            <a:endParaRPr lang="en-US" alt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0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0AAA8FD8-4462-44FE-96EE-6B710B404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692696"/>
            <a:ext cx="8135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he-IL" sz="3200" b="1" dirty="0"/>
              <a:t>قد انتقل الرسول محمد صلى الله عليه وسلم  ب</a:t>
            </a:r>
            <a:r>
              <a:rPr lang="ar-SA" altLang="he-IL" sz="3200" b="1" dirty="0">
                <a:solidFill>
                  <a:srgbClr val="FF0000"/>
                </a:solidFill>
              </a:rPr>
              <a:t>البراق</a:t>
            </a:r>
            <a:r>
              <a:rPr lang="ar-SA" altLang="he-IL" sz="3200" b="1" dirty="0"/>
              <a:t> . 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2AB79B3-5998-4225-835F-AE96E155B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2121025"/>
            <a:ext cx="6627813" cy="254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ar-SA" altLang="he-IL" sz="2800" b="1" u="sng" dirty="0">
                <a:solidFill>
                  <a:srgbClr val="FF0000"/>
                </a:solidFill>
              </a:rPr>
              <a:t>معنى كلمة البراق</a:t>
            </a:r>
            <a:r>
              <a:rPr lang="ar-SA" altLang="he-IL" sz="2800" b="1" u="sng" dirty="0" smtClean="0">
                <a:solidFill>
                  <a:srgbClr val="FF0000"/>
                </a:solidFill>
              </a:rPr>
              <a:t>:</a:t>
            </a:r>
            <a:endParaRPr lang="ar-SA" altLang="he-IL" sz="2800" b="1" dirty="0"/>
          </a:p>
          <a:p>
            <a:pPr eaLnBrk="1" hangingPunct="1">
              <a:lnSpc>
                <a:spcPct val="200000"/>
              </a:lnSpc>
            </a:pPr>
            <a:r>
              <a:rPr lang="ar-SA" altLang="he-IL" sz="2800" b="1" dirty="0"/>
              <a:t>   دابة  بيضاء  طويلة  فوق الحمار ودون البغل تضع  حافرها حيث يصل نظرها .</a:t>
            </a:r>
          </a:p>
        </p:txBody>
      </p:sp>
    </p:spTree>
    <p:extLst>
      <p:ext uri="{BB962C8B-B14F-4D97-AF65-F5344CB8AC3E}">
        <p14:creationId xmlns:p14="http://schemas.microsoft.com/office/powerpoint/2010/main" val="3209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94DDCC5-2CD8-413C-A838-45ACAB156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66"/>
          </a:solidFill>
        </p:spPr>
        <p:txBody>
          <a:bodyPr/>
          <a:lstStyle/>
          <a:p>
            <a:r>
              <a:rPr lang="ar-SA" altLang="en-US" sz="4000" b="1">
                <a:solidFill>
                  <a:srgbClr val="CC0000"/>
                </a:solidFill>
              </a:rPr>
              <a:t>خبر الإسراء والمعراج</a:t>
            </a:r>
            <a:endParaRPr lang="en-US" altLang="en-US" sz="4000" b="1">
              <a:solidFill>
                <a:srgbClr val="CC0000"/>
              </a:solidFill>
            </a:endParaRP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59EA1D85-FE90-4AF9-842E-760A029C30FE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0" y="838200"/>
            <a:ext cx="9144000" cy="1371600"/>
          </a:xfrm>
          <a:solidFill>
            <a:srgbClr val="CCFF33"/>
          </a:solidFill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ar-SA" altLang="en-US" sz="2400"/>
              <a:t> </a:t>
            </a:r>
            <a:r>
              <a:rPr lang="ar-SA" altLang="en-US" b="1"/>
              <a:t>أكرم الله سبحانه وتعالي عبده محمدا عليه الصلاة والسلام برحلتين عظيمتين، حيث اسرى به من المسجد الحرام إلي المسجد الاقصى وعرج به إلي السماوات العلا .</a:t>
            </a:r>
            <a:endParaRPr lang="en-US" altLang="en-US" sz="2400"/>
          </a:p>
        </p:txBody>
      </p:sp>
      <p:pic>
        <p:nvPicPr>
          <p:cNvPr id="11280" name="Picture 16">
            <a:extLst>
              <a:ext uri="{FF2B5EF4-FFF2-40B4-BE49-F238E27FC236}">
                <a16:creationId xmlns:a16="http://schemas.microsoft.com/office/drawing/2014/main" id="{9A585479-5CB1-4B2C-A581-F49FA0641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1" name="Line 17">
            <a:extLst>
              <a:ext uri="{FF2B5EF4-FFF2-40B4-BE49-F238E27FC236}">
                <a16:creationId xmlns:a16="http://schemas.microsoft.com/office/drawing/2014/main" id="{6A4454CD-36E1-4A15-A30F-D43A714DAB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76400" y="2743200"/>
            <a:ext cx="1981200" cy="21336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  <p:bldP spid="11269" grpId="0" build="p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C1A5E41E-DD53-44B6-BE5B-4D0B296F4D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848600" cy="762000"/>
          </a:xfrm>
          <a:solidFill>
            <a:srgbClr val="FFFF66"/>
          </a:solidFill>
        </p:spPr>
        <p:txBody>
          <a:bodyPr/>
          <a:lstStyle/>
          <a:p>
            <a:r>
              <a:rPr lang="ar-SA" altLang="en-US" b="1">
                <a:solidFill>
                  <a:srgbClr val="CC0000"/>
                </a:solidFill>
              </a:rPr>
              <a:t>خبر الإسراء والمعراج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3DBC1F6F-6776-422C-8924-16C05EE48E1A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419600" y="990600"/>
            <a:ext cx="4724400" cy="5867400"/>
          </a:xfrm>
        </p:spPr>
        <p:txBody>
          <a:bodyPr/>
          <a:lstStyle/>
          <a:p>
            <a:r>
              <a:rPr lang="ar-SA" altLang="en-US" sz="2800" b="1"/>
              <a:t>كما قلنا سابقاً</a:t>
            </a:r>
            <a:r>
              <a:rPr lang="ar-SA" altLang="en-US" sz="2800"/>
              <a:t> </a:t>
            </a:r>
            <a:r>
              <a:rPr lang="ar-SA" altLang="en-US" sz="2800" b="1"/>
              <a:t>أكرم الله سبحانه وتعالي عبده محمدا عليه الصلاة والسلام برحلتين عظيمتين.</a:t>
            </a:r>
          </a:p>
          <a:p>
            <a:pPr>
              <a:buFont typeface="Wingdings" panose="05000000000000000000" pitchFamily="2" charset="2"/>
              <a:buNone/>
            </a:pPr>
            <a:r>
              <a:rPr lang="ar-SA" altLang="en-US" sz="2800" b="1"/>
              <a:t>  الأولي / أرضية وهي الإسراء من المسجد الحرام بمكة إلي المسجد الأقصى في القدس بفلسطين .</a:t>
            </a:r>
          </a:p>
          <a:p>
            <a:r>
              <a:rPr lang="ar-SA" altLang="en-US" sz="2800" b="1"/>
              <a:t> الثانية / علوية وهي المعراج من المسجد الأقصى إلي السماوات العلا وفي هذه الرحلة فرضت الصلاة . </a:t>
            </a:r>
          </a:p>
          <a:p>
            <a:r>
              <a:rPr lang="ar-SA" altLang="en-US" sz="2800" b="1"/>
              <a:t> وقد تجلت في هاتين الرحلتين قدرة الله تعالي وعظمته كما تجلت منزلة النبي عليه الصلاة والسلام عند ربه</a:t>
            </a:r>
            <a:r>
              <a:rPr lang="ar-SA" altLang="en-US" sz="2800"/>
              <a:t> .</a:t>
            </a:r>
            <a:endParaRPr lang="en-US" altLang="en-US" sz="2800"/>
          </a:p>
        </p:txBody>
      </p:sp>
      <p:pic>
        <p:nvPicPr>
          <p:cNvPr id="125956" name="Picture 4">
            <a:extLst>
              <a:ext uri="{FF2B5EF4-FFF2-40B4-BE49-F238E27FC236}">
                <a16:creationId xmlns:a16="http://schemas.microsoft.com/office/drawing/2014/main" id="{A0A9B41A-BC91-4F7F-9121-FF29CCA9277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4400"/>
            <a:ext cx="4495800" cy="281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957" name="Picture 5">
            <a:extLst>
              <a:ext uri="{FF2B5EF4-FFF2-40B4-BE49-F238E27FC236}">
                <a16:creationId xmlns:a16="http://schemas.microsoft.com/office/drawing/2014/main" id="{4EB5C7FB-9077-4512-8999-3099102101D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33800"/>
            <a:ext cx="4495800" cy="3124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5958" name="WordArt 6">
            <a:extLst>
              <a:ext uri="{FF2B5EF4-FFF2-40B4-BE49-F238E27FC236}">
                <a16:creationId xmlns:a16="http://schemas.microsoft.com/office/drawing/2014/main" id="{1E4FDDD1-D956-4207-A4D1-D09F3506B5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1219200"/>
            <a:ext cx="14097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200"/>
              </a:contourClr>
            </a:sp3d>
          </a:bodyPr>
          <a:lstStyle/>
          <a:p>
            <a:pPr algn="ctr"/>
            <a:r>
              <a:rPr lang="ar-AE" b="1" kern="10">
                <a:ln w="9525" cap="sq">
                  <a:miter lim="800000"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المسجد الحرام</a:t>
            </a:r>
            <a:endParaRPr lang="en-US" b="1" kern="10">
              <a:ln w="9525" cap="sq">
                <a:miter lim="800000"/>
                <a:headEnd type="none" w="sm" len="sm"/>
                <a:tailEnd type="none" w="sm" len="sm"/>
              </a:ln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  <p:sp>
        <p:nvSpPr>
          <p:cNvPr id="125959" name="WordArt 7">
            <a:extLst>
              <a:ext uri="{FF2B5EF4-FFF2-40B4-BE49-F238E27FC236}">
                <a16:creationId xmlns:a16="http://schemas.microsoft.com/office/drawing/2014/main" id="{BE8DAB48-4FBD-4403-BAEC-5BE356746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09700" y="3962400"/>
            <a:ext cx="1409700" cy="495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ar-AE" b="1" kern="10">
                <a:ln w="9525" cap="sq">
                  <a:miter lim="800000"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المسجد الأقصى</a:t>
            </a:r>
            <a:endParaRPr lang="en-US" b="1" kern="10">
              <a:ln w="9525" cap="sq">
                <a:miter lim="800000"/>
                <a:headEnd type="none" w="sm" len="sm"/>
                <a:tailEnd type="none" w="sm" len="sm"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animBg="1" autoUpdateAnimBg="0"/>
      <p:bldP spid="12595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WordArt 5">
            <a:extLst>
              <a:ext uri="{FF2B5EF4-FFF2-40B4-BE49-F238E27FC236}">
                <a16:creationId xmlns:a16="http://schemas.microsoft.com/office/drawing/2014/main" id="{4CF3215F-6AF2-4E0C-A3B9-6A1BD5D716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1752600"/>
            <a:ext cx="6934200" cy="2209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ar-AE" sz="3600" b="1" kern="10">
                <a:ln w="9525" cap="sq">
                  <a:miter lim="800000"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الإسراء والمعراج</a:t>
            </a:r>
            <a:endParaRPr lang="en-US" sz="3600" b="1" kern="10">
              <a:ln w="9525" cap="sq">
                <a:miter lim="800000"/>
                <a:headEnd type="none" w="sm" len="sm"/>
                <a:tailEnd type="none" w="sm" len="sm"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32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>
            <a:extLst>
              <a:ext uri="{FF2B5EF4-FFF2-40B4-BE49-F238E27FC236}">
                <a16:creationId xmlns:a16="http://schemas.microsoft.com/office/drawing/2014/main" id="{3EE20D9F-5869-4D2E-8046-CAA19E8D89B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0"/>
            <a:ext cx="79248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0" name="WordArt 4">
            <a:extLst>
              <a:ext uri="{FF2B5EF4-FFF2-40B4-BE49-F238E27FC236}">
                <a16:creationId xmlns:a16="http://schemas.microsoft.com/office/drawing/2014/main" id="{09B15487-0D4D-422A-BADF-D348DA237A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67744" y="1844824"/>
            <a:ext cx="5184775" cy="24495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000082"/>
              </a:contourClr>
            </a:sp3d>
          </a:bodyPr>
          <a:lstStyle/>
          <a:p>
            <a:pPr algn="ctr"/>
            <a:r>
              <a:rPr lang="ar-JO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أسئلة </a:t>
            </a:r>
            <a:endParaRPr 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B7EBDBB1-5B01-41FA-8660-F86B863D0B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7EEE97CF-DE88-4C16-9707-A1A1F020F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7044" name="Picture 4">
            <a:extLst>
              <a:ext uri="{FF2B5EF4-FFF2-40B4-BE49-F238E27FC236}">
                <a16:creationId xmlns:a16="http://schemas.microsoft.com/office/drawing/2014/main" id="{A8D140A0-0030-4AE3-A0A6-6318128C847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045" name="Text Box 5">
            <a:extLst>
              <a:ext uri="{FF2B5EF4-FFF2-40B4-BE49-F238E27FC236}">
                <a16:creationId xmlns:a16="http://schemas.microsoft.com/office/drawing/2014/main" id="{6F7AC906-C202-477C-98E0-361CE4875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333375"/>
            <a:ext cx="8153400" cy="1200150"/>
          </a:xfrm>
          <a:prstGeom prst="rect">
            <a:avLst/>
          </a:prstGeom>
          <a:solidFill>
            <a:srgbClr val="FFFF66"/>
          </a:solidFill>
          <a:ln w="9525">
            <a:solidFill>
              <a:srgbClr val="0808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dirty="0"/>
              <a:t>فقد </a:t>
            </a:r>
            <a:r>
              <a:rPr lang="ar-SA" altLang="en-US" sz="3600" b="1" dirty="0" smtClean="0"/>
              <a:t>النبي</a:t>
            </a:r>
            <a:r>
              <a:rPr lang="en-US" altLang="en-US" sz="3600" b="1" dirty="0">
                <a:sym typeface="AGA Arabesque" pitchFamily="10" charset="2"/>
              </a:rPr>
              <a:t> </a:t>
            </a:r>
            <a:r>
              <a:rPr lang="ar-SA" altLang="en-US" sz="3600" b="1" dirty="0" smtClean="0"/>
              <a:t>أعظم </a:t>
            </a:r>
            <a:r>
              <a:rPr lang="ar-SA" altLang="en-US" sz="3600" b="1" dirty="0"/>
              <a:t>نصيرين له في العام العاشر من البعثة وهما زوجته خديجة وعمه </a:t>
            </a:r>
            <a:endParaRPr lang="en-US" altLang="en-US" sz="3600" b="1" dirty="0"/>
          </a:p>
        </p:txBody>
      </p:sp>
      <p:sp>
        <p:nvSpPr>
          <p:cNvPr id="87046" name="AutoShape 6">
            <a:extLst>
              <a:ext uri="{FF2B5EF4-FFF2-40B4-BE49-F238E27FC236}">
                <a16:creationId xmlns:a16="http://schemas.microsoft.com/office/drawing/2014/main" id="{3B0BF9DC-BD6C-4C84-BE42-39F9F98C5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905000"/>
            <a:ext cx="7010400" cy="4191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4400" b="1">
                <a:cs typeface="Arial" panose="020B0604020202020204" pitchFamily="34" charset="0"/>
                <a:hlinkClick r:id="rId4" action="ppaction://hlinksldjump"/>
              </a:rPr>
              <a:t>1- أبو طالب</a:t>
            </a:r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r>
              <a:rPr lang="ar-SA" altLang="en-US" sz="4400" b="1">
                <a:cs typeface="Arial" panose="020B0604020202020204" pitchFamily="34" charset="0"/>
                <a:hlinkClick r:id="rId5" action="ppaction://hlinksldjump"/>
              </a:rPr>
              <a:t>2- أبو لهب</a:t>
            </a:r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endParaRPr lang="ar-SA" altLang="en-US" sz="4400">
              <a:cs typeface="Arial" panose="020B0604020202020204" pitchFamily="34" charset="0"/>
            </a:endParaRPr>
          </a:p>
          <a:p>
            <a:pPr algn="ctr"/>
            <a:r>
              <a:rPr lang="ar-SA" altLang="en-US" sz="4400" b="1">
                <a:cs typeface="Arial" panose="020B0604020202020204" pitchFamily="34" charset="0"/>
                <a:hlinkClick r:id="rId5" action="ppaction://hlinksldjump"/>
              </a:rPr>
              <a:t>3- جميع ما ذكر </a:t>
            </a:r>
            <a:endParaRPr lang="en-US" altLang="en-US" sz="4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7045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7045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704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704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charRg st="1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7046">
                                            <p:txEl>
                                              <p:charRg st="1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7046">
                                            <p:txEl>
                                              <p:charRg st="1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charRg st="3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7046">
                                            <p:txEl>
                                              <p:charRg st="3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7046">
                                            <p:txEl>
                                              <p:charRg st="3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Box 3">
            <a:extLst>
              <a:ext uri="{FF2B5EF4-FFF2-40B4-BE49-F238E27FC236}">
                <a16:creationId xmlns:a16="http://schemas.microsoft.com/office/drawing/2014/main" id="{9D5F8AAA-6F09-4F73-8BEE-4FACDDF84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067800" cy="1066800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200" b="1"/>
              <a:t>أشتد أذى قريش للرسول عليه الصلاة والسلام بعد هذا المصاب الجلل الذى ألم به، ففكر في مكان يجد فيه النصرة والمؤازرة فذهب إلي</a:t>
            </a:r>
            <a:endParaRPr lang="en-US" altLang="en-US" sz="3200" b="1"/>
          </a:p>
        </p:txBody>
      </p:sp>
      <p:sp>
        <p:nvSpPr>
          <p:cNvPr id="90116" name="AutoShape 4">
            <a:extLst>
              <a:ext uri="{FF2B5EF4-FFF2-40B4-BE49-F238E27FC236}">
                <a16:creationId xmlns:a16="http://schemas.microsoft.com/office/drawing/2014/main" id="{4634335A-DD21-4D3F-B766-21D26D8EE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05000"/>
            <a:ext cx="7010400" cy="4191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4400" b="1">
                <a:cs typeface="Arial" panose="020B0604020202020204" pitchFamily="34" charset="0"/>
                <a:hlinkClick r:id="rId3" action="ppaction://hlinksldjump"/>
              </a:rPr>
              <a:t>1- الحبشة </a:t>
            </a:r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r>
              <a:rPr lang="ar-SA" altLang="en-US" sz="4400" b="1">
                <a:cs typeface="Arial" panose="020B0604020202020204" pitchFamily="34" charset="0"/>
                <a:hlinkClick r:id="rId3" action="ppaction://hlinksldjump"/>
              </a:rPr>
              <a:t>2- فلسطين</a:t>
            </a:r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r>
              <a:rPr lang="ar-SA" altLang="en-US" sz="4400" b="1">
                <a:cs typeface="Arial" panose="020B0604020202020204" pitchFamily="34" charset="0"/>
                <a:hlinkClick r:id="rId4" action="ppaction://hlinksldjump"/>
              </a:rPr>
              <a:t>3- الطائف</a:t>
            </a:r>
            <a:endParaRPr lang="en-US" altLang="en-US" sz="4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011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011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011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011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011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011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charRg st="16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0116">
                                            <p:txEl>
                                              <p:charRg st="16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0116">
                                            <p:txEl>
                                              <p:charRg st="16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charRg st="29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90116">
                                            <p:txEl>
                                              <p:charRg st="29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0116">
                                            <p:txEl>
                                              <p:charRg st="29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A453AB70-97D7-417C-B7F1-BC089EC3B1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3187" name="Picture 3">
            <a:extLst>
              <a:ext uri="{FF2B5EF4-FFF2-40B4-BE49-F238E27FC236}">
                <a16:creationId xmlns:a16="http://schemas.microsoft.com/office/drawing/2014/main" id="{84E20202-71F4-48A0-B56E-9A80163C74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188" name="Text Box 4">
            <a:extLst>
              <a:ext uri="{FF2B5EF4-FFF2-40B4-BE49-F238E27FC236}">
                <a16:creationId xmlns:a16="http://schemas.microsoft.com/office/drawing/2014/main" id="{F064EB3C-5F3D-4CCC-9D26-E41921336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8686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وجد الرسول عليه الصلاة والسلام من أهل الطائف </a:t>
            </a:r>
            <a:r>
              <a:rPr lang="ar-SA" altLang="en-US" sz="3600" b="1"/>
              <a:t>النصرة والمؤازرة</a:t>
            </a:r>
            <a:r>
              <a:rPr lang="ar-SA" altLang="en-US" sz="3200" b="1"/>
              <a:t> </a:t>
            </a:r>
            <a:endParaRPr lang="en-US" altLang="en-US" sz="3200" b="1"/>
          </a:p>
        </p:txBody>
      </p:sp>
      <p:sp>
        <p:nvSpPr>
          <p:cNvPr id="93189" name="AutoShape 5">
            <a:extLst>
              <a:ext uri="{FF2B5EF4-FFF2-40B4-BE49-F238E27FC236}">
                <a16:creationId xmlns:a16="http://schemas.microsoft.com/office/drawing/2014/main" id="{A0209000-FDAE-41AE-9C06-5C9FC935B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905000"/>
            <a:ext cx="7010400" cy="4191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4400" b="1">
                <a:cs typeface="Arial" panose="020B0604020202020204" pitchFamily="34" charset="0"/>
                <a:hlinkClick r:id="" action="ppaction://noaction"/>
              </a:rPr>
              <a:t>1- خــــــــــطــــــــأ</a:t>
            </a:r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r>
              <a:rPr lang="ar-SA" altLang="en-US" sz="4400" b="1">
                <a:cs typeface="Arial" panose="020B0604020202020204" pitchFamily="34" charset="0"/>
                <a:hlinkClick r:id="" action="ppaction://noaction"/>
              </a:rPr>
              <a:t>2- صــــــــــــــــــح</a:t>
            </a:r>
            <a:endParaRPr lang="ar-SA" altLang="en-US" sz="4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3188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3188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318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318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charRg st="17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3189">
                                            <p:txEl>
                                              <p:charRg st="17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3189">
                                            <p:txEl>
                                              <p:charRg st="17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charRg st="35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3189">
                                            <p:txEl>
                                              <p:charRg st="35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93189">
                                            <p:txEl>
                                              <p:charRg st="35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589DA8F2-B3F6-4ED6-80CB-54D9214A45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6259" name="Picture 3">
            <a:extLst>
              <a:ext uri="{FF2B5EF4-FFF2-40B4-BE49-F238E27FC236}">
                <a16:creationId xmlns:a16="http://schemas.microsoft.com/office/drawing/2014/main" id="{345340E6-F76A-4058-9256-44E03EE4AC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260" name="Text Box 4">
            <a:extLst>
              <a:ext uri="{FF2B5EF4-FFF2-40B4-BE49-F238E27FC236}">
                <a16:creationId xmlns:a16="http://schemas.microsoft.com/office/drawing/2014/main" id="{686F6F1B-D162-454D-984D-796FF318E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"/>
            <a:ext cx="8305800" cy="968375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ar-SA" alt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الحدث الذى أراد الله به أن يخفف عن نبيه محمد</a:t>
            </a: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sym typeface="AGA Arabesque" pitchFamily="10" charset="2"/>
              </a:rPr>
              <a:t></a:t>
            </a:r>
            <a:r>
              <a:rPr lang="ar-SA" alt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sym typeface="AGA Arabesque" pitchFamily="10" charset="2"/>
              </a:rPr>
              <a:t> هو خبر الإسراء والمعراج</a:t>
            </a:r>
            <a:endParaRPr lang="en-US" altLang="en-US" sz="3200" b="1"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96261" name="AutoShape 5">
            <a:extLst>
              <a:ext uri="{FF2B5EF4-FFF2-40B4-BE49-F238E27FC236}">
                <a16:creationId xmlns:a16="http://schemas.microsoft.com/office/drawing/2014/main" id="{FB76E747-07FE-4288-854D-0FB316101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905000"/>
            <a:ext cx="7010400" cy="4191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4400" b="1">
                <a:cs typeface="Arial" panose="020B0604020202020204" pitchFamily="34" charset="0"/>
                <a:hlinkClick r:id="" action="ppaction://noaction"/>
              </a:rPr>
              <a:t>1- صــــــــــــــــح</a:t>
            </a:r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r>
              <a:rPr lang="ar-SA" altLang="en-US" sz="4400" b="1">
                <a:cs typeface="Arial" panose="020B0604020202020204" pitchFamily="34" charset="0"/>
              </a:rPr>
              <a:t>2- </a:t>
            </a:r>
            <a:r>
              <a:rPr lang="ar-SA" altLang="en-US" sz="4400" b="1">
                <a:cs typeface="Arial" panose="020B0604020202020204" pitchFamily="34" charset="0"/>
                <a:hlinkClick r:id="" action="ppaction://noaction"/>
              </a:rPr>
              <a:t>خـــــــطــــــــــأ</a:t>
            </a:r>
            <a:endParaRPr lang="en-US" altLang="en-US" sz="4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626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626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626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626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626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626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charRg st="15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6261">
                                            <p:txEl>
                                              <p:charRg st="15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6261">
                                            <p:txEl>
                                              <p:charRg st="15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charRg st="3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96261">
                                            <p:txEl>
                                              <p:charRg st="3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6261">
                                            <p:txEl>
                                              <p:charRg st="3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4978113E-02FA-4705-AEDE-0DC90BD37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03" name="Picture 3">
            <a:extLst>
              <a:ext uri="{FF2B5EF4-FFF2-40B4-BE49-F238E27FC236}">
                <a16:creationId xmlns:a16="http://schemas.microsoft.com/office/drawing/2014/main" id="{EFF16B11-9485-494D-A339-FD513AFCD0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04" name="Text Box 4">
            <a:extLst>
              <a:ext uri="{FF2B5EF4-FFF2-40B4-BE49-F238E27FC236}">
                <a16:creationId xmlns:a16="http://schemas.microsoft.com/office/drawing/2014/main" id="{9C31C649-9E8E-46ED-AACD-2BCE1AB62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3375"/>
            <a:ext cx="9144000" cy="1311275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4000" b="1"/>
              <a:t>عرج بمحمد </a:t>
            </a:r>
            <a:r>
              <a:rPr lang="en-US" altLang="en-US" sz="4000" b="1">
                <a:sym typeface="AGA Arabesque" pitchFamily="10" charset="2"/>
              </a:rPr>
              <a:t></a:t>
            </a:r>
            <a:r>
              <a:rPr lang="ar-SA" altLang="en-US" sz="4000" b="1">
                <a:sym typeface="AGA Arabesque" pitchFamily="10" charset="2"/>
              </a:rPr>
              <a:t> من المسجد الأقصى إلي السماوات العلا وهناك فرضت عليه الصلاة</a:t>
            </a:r>
            <a:endParaRPr lang="en-US" altLang="en-US" sz="4000" b="1">
              <a:sym typeface="AGA Arabesque" pitchFamily="10" charset="2"/>
            </a:endParaRPr>
          </a:p>
        </p:txBody>
      </p:sp>
      <p:sp>
        <p:nvSpPr>
          <p:cNvPr id="102405" name="AutoShape 5">
            <a:extLst>
              <a:ext uri="{FF2B5EF4-FFF2-40B4-BE49-F238E27FC236}">
                <a16:creationId xmlns:a16="http://schemas.microsoft.com/office/drawing/2014/main" id="{DDED903B-CD73-4AD1-B42A-5B540039A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916113"/>
            <a:ext cx="7010400" cy="4191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4400" b="1">
                <a:cs typeface="Arial" panose="020B0604020202020204" pitchFamily="34" charset="0"/>
                <a:hlinkClick r:id="" action="ppaction://noaction"/>
              </a:rPr>
              <a:t>1- صــــــــــــــــح</a:t>
            </a:r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r>
              <a:rPr lang="ar-SA" altLang="en-US" sz="4400" b="1">
                <a:cs typeface="Arial" panose="020B0604020202020204" pitchFamily="34" charset="0"/>
              </a:rPr>
              <a:t>2- </a:t>
            </a:r>
            <a:r>
              <a:rPr lang="ar-SA" altLang="en-US" sz="4400" b="1">
                <a:cs typeface="Arial" panose="020B0604020202020204" pitchFamily="34" charset="0"/>
                <a:hlinkClick r:id="" action="ppaction://noaction"/>
              </a:rPr>
              <a:t>خـــــــطــــــــــأ</a:t>
            </a:r>
            <a:endParaRPr lang="en-US" altLang="en-US" sz="4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404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404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40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240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charRg st="16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2405">
                                            <p:txEl>
                                              <p:charRg st="16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2405">
                                            <p:txEl>
                                              <p:charRg st="16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charRg st="32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2405">
                                            <p:txEl>
                                              <p:charRg st="32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2405">
                                            <p:txEl>
                                              <p:charRg st="32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CC94D56A-7C8E-4438-BE6A-974366D72D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5475" name="Picture 3">
            <a:extLst>
              <a:ext uri="{FF2B5EF4-FFF2-40B4-BE49-F238E27FC236}">
                <a16:creationId xmlns:a16="http://schemas.microsoft.com/office/drawing/2014/main" id="{EFF43A08-D6B2-4241-8D8D-4B964AE2AA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476" name="Text Box 4">
            <a:extLst>
              <a:ext uri="{FF2B5EF4-FFF2-40B4-BE49-F238E27FC236}">
                <a16:creationId xmlns:a16="http://schemas.microsoft.com/office/drawing/2014/main" id="{99674E80-3FF8-485D-B60F-017F075C9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1488"/>
            <a:ext cx="9144000" cy="823912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4800" b="1"/>
              <a:t>وقد تجلت في هاتين الرحلتين</a:t>
            </a:r>
            <a:endParaRPr lang="en-US" altLang="en-US" sz="4800" b="1"/>
          </a:p>
        </p:txBody>
      </p:sp>
      <p:sp>
        <p:nvSpPr>
          <p:cNvPr id="105477" name="AutoShape 5">
            <a:extLst>
              <a:ext uri="{FF2B5EF4-FFF2-40B4-BE49-F238E27FC236}">
                <a16:creationId xmlns:a16="http://schemas.microsoft.com/office/drawing/2014/main" id="{5AC4ADCC-EB44-4173-9629-14144B9BC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905000"/>
            <a:ext cx="7010400" cy="4191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3600" b="1">
                <a:cs typeface="Arial" panose="020B0604020202020204" pitchFamily="34" charset="0"/>
                <a:hlinkClick r:id="" action="ppaction://noaction"/>
              </a:rPr>
              <a:t>1- قدرةالله تعالي وعظمته </a:t>
            </a:r>
            <a:endParaRPr lang="ar-SA" altLang="en-US" sz="3600" b="1">
              <a:cs typeface="Arial" panose="020B0604020202020204" pitchFamily="34" charset="0"/>
            </a:endParaRPr>
          </a:p>
          <a:p>
            <a:pPr algn="ctr"/>
            <a:endParaRPr lang="ar-SA" altLang="en-US" sz="3600">
              <a:cs typeface="Arial" panose="020B0604020202020204" pitchFamily="34" charset="0"/>
            </a:endParaRPr>
          </a:p>
          <a:p>
            <a:pPr algn="ctr"/>
            <a:r>
              <a:rPr lang="ar-SA" altLang="en-US" sz="3600" b="1">
                <a:cs typeface="Arial" panose="020B0604020202020204" pitchFamily="34" charset="0"/>
                <a:hlinkClick r:id="" action="ppaction://noaction"/>
              </a:rPr>
              <a:t>2- منزلة النبي </a:t>
            </a:r>
            <a:r>
              <a:rPr lang="en-US" altLang="en-US" sz="3600" b="1">
                <a:sym typeface="AGA Arabesque" pitchFamily="10" charset="2"/>
                <a:hlinkClick r:id="" action="ppaction://noaction"/>
              </a:rPr>
              <a:t></a:t>
            </a:r>
            <a:r>
              <a:rPr lang="ar-SA" altLang="en-US" sz="3600" b="1">
                <a:sym typeface="AGA Arabesque" pitchFamily="10" charset="2"/>
                <a:hlinkClick r:id="" action="ppaction://noaction"/>
              </a:rPr>
              <a:t> عند ربه</a:t>
            </a:r>
            <a:endParaRPr lang="ar-SA" altLang="en-US" sz="3600" b="1">
              <a:sym typeface="AGA Arabesque" pitchFamily="10" charset="2"/>
            </a:endParaRPr>
          </a:p>
          <a:p>
            <a:pPr algn="ctr"/>
            <a:endParaRPr lang="ar-SA" altLang="en-US" sz="3600">
              <a:cs typeface="Arial" panose="020B0604020202020204" pitchFamily="34" charset="0"/>
            </a:endParaRPr>
          </a:p>
          <a:p>
            <a:pPr algn="ctr"/>
            <a:r>
              <a:rPr lang="ar-SA" altLang="en-US" sz="3600" b="1">
                <a:cs typeface="Arial" panose="020B0604020202020204" pitchFamily="34" charset="0"/>
                <a:hlinkClick r:id="" action="ppaction://noaction"/>
              </a:rPr>
              <a:t>3- جميع ما ذكر صحيح</a:t>
            </a:r>
            <a:endParaRPr lang="en-US" altLang="en-US" sz="36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5477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5477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charRg st="1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05477">
                                            <p:txEl>
                                              <p:charRg st="1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5477">
                                            <p:txEl>
                                              <p:charRg st="1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charRg st="24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05477">
                                            <p:txEl>
                                              <p:charRg st="24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05477">
                                            <p:txEl>
                                              <p:charRg st="24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625B2638-224C-4B97-B03C-DACE377BA0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4925"/>
            <a:ext cx="7924800" cy="1431925"/>
          </a:xfrm>
          <a:solidFill>
            <a:srgbClr val="CCFF33"/>
          </a:solidFill>
        </p:spPr>
        <p:txBody>
          <a:bodyPr/>
          <a:lstStyle/>
          <a:p>
            <a:r>
              <a:rPr lang="ar-SA" altLang="en-US" sz="4800" b="1">
                <a:solidFill>
                  <a:srgbClr val="CC0000"/>
                </a:solidFill>
              </a:rPr>
              <a:t>ازدياد أذى قريش للنبي بعد فقده أعظم نصيرين له</a:t>
            </a:r>
            <a:endParaRPr lang="en-US" altLang="en-US" sz="4800" b="1">
              <a:solidFill>
                <a:srgbClr val="CC0000"/>
              </a:solidFill>
            </a:endParaRPr>
          </a:p>
        </p:txBody>
      </p:sp>
      <p:sp>
        <p:nvSpPr>
          <p:cNvPr id="2063" name="Rectangle 15">
            <a:extLst>
              <a:ext uri="{FF2B5EF4-FFF2-40B4-BE49-F238E27FC236}">
                <a16:creationId xmlns:a16="http://schemas.microsoft.com/office/drawing/2014/main" id="{7401B9D4-30D6-4337-A0AB-78A99887433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382713" y="1981200"/>
            <a:ext cx="7608887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ar-SA" altLang="en-US" sz="3600"/>
              <a:t> بعد ان فقد النبي عليه الصلاة والسلام أعظم نصيرين له في العام العاشر من البعثة وهما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ar-SA" altLang="en-US" sz="3600"/>
              <a:t>     1- زوجته خديجة بنت خويلد 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ar-SA" altLang="en-US" sz="3600"/>
              <a:t>     2- عمه أبو طالب</a:t>
            </a:r>
          </a:p>
          <a:p>
            <a:pPr>
              <a:lnSpc>
                <a:spcPct val="90000"/>
              </a:lnSpc>
            </a:pPr>
            <a:r>
              <a:rPr lang="ar-SA" altLang="en-US" sz="3600"/>
              <a:t> أشتد أذى قريش للرسول عليه الصلاة والسلام بعد هذا المصاب الجلل الذى ألم به، ففكر في مكان يجد فيه النصرة والمؤازرة .</a:t>
            </a:r>
          </a:p>
          <a:p>
            <a:pPr>
              <a:lnSpc>
                <a:spcPct val="90000"/>
              </a:lnSpc>
            </a:pPr>
            <a:endParaRPr lang="en-US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2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2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 autoUpdateAnimBg="0"/>
      <p:bldP spid="206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1141092-E9D5-4040-A74E-5BA6A8D48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90488"/>
            <a:ext cx="7467600" cy="823912"/>
          </a:xfrm>
        </p:spPr>
        <p:txBody>
          <a:bodyPr/>
          <a:lstStyle/>
          <a:p>
            <a:r>
              <a:rPr lang="ar-SA" altLang="en-US" sz="4000" b="1">
                <a:solidFill>
                  <a:srgbClr val="CC0000"/>
                </a:solidFill>
              </a:rPr>
              <a:t>خروج النبي عليه الصلاة والسلام للطائف</a:t>
            </a:r>
            <a:endParaRPr lang="en-US" altLang="en-US" sz="4000" b="1">
              <a:solidFill>
                <a:srgbClr val="CC0000"/>
              </a:solidFill>
            </a:endParaRP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AA406FCA-FC8F-40A2-8DF1-1EA25FD144B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143000"/>
            <a:ext cx="5181600" cy="1447800"/>
          </a:xfrm>
          <a:solidFill>
            <a:srgbClr val="FFFF66"/>
          </a:solidFill>
        </p:spPr>
        <p:txBody>
          <a:bodyPr/>
          <a:lstStyle/>
          <a:p>
            <a:r>
              <a:rPr lang="ar-SA" altLang="en-US" sz="2800"/>
              <a:t>  </a:t>
            </a:r>
            <a:r>
              <a:rPr lang="ar-SA" altLang="en-US" sz="2800" b="1">
                <a:solidFill>
                  <a:srgbClr val="080808"/>
                </a:solidFill>
              </a:rPr>
              <a:t>خرج النبي عليه الصلاة والسلام إلي الطائف يعرض دعوته على أهلها ، لعله يجد منها الهداية والمؤازرة .</a:t>
            </a:r>
            <a:endParaRPr lang="en-US" altLang="en-US" sz="2800" b="1">
              <a:solidFill>
                <a:srgbClr val="080808"/>
              </a:solidFill>
            </a:endParaRPr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7A2C130A-E04B-4103-9246-57777130F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800600"/>
            <a:ext cx="5181600" cy="205740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</a:pPr>
            <a:r>
              <a:rPr lang="ar-SA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cs typeface="Times New Roman (Arabic)" charset="0"/>
              </a:rPr>
              <a:t> </a:t>
            </a:r>
            <a:r>
              <a:rPr lang="ar-SA" altLang="en-US" sz="2800" b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cs typeface="Times New Roman (Arabic)" charset="0"/>
              </a:rPr>
              <a:t>في هذا الموقف رفع النبي عليه الصلاة والسلام يديه إلي ربه منادياً مناجياً بدعاء كله إيمان وثقة بنصرة الله ، فما لبث أن جاءته عناية الله تزيل عنه همومه وآلامه وتذهب أحزانه .</a:t>
            </a:r>
            <a:endParaRPr lang="en-US" altLang="en-US" sz="2800" b="1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  <a:cs typeface="Times New Roman (Arabic)" charset="0"/>
            </a:endParaRPr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04431501-4A4E-445D-BA63-175AAE1DA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590800"/>
            <a:ext cx="5181600" cy="2209800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</a:pPr>
            <a:r>
              <a:rPr lang="ar-SA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cs typeface="Times New Roman (Arabic)" charset="0"/>
              </a:rPr>
              <a:t> </a:t>
            </a:r>
            <a:r>
              <a:rPr lang="ar-SA" altLang="en-US" sz="2800" b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cs typeface="Times New Roman (Arabic)" charset="0"/>
              </a:rPr>
              <a:t>لم يجد الرسول عليه الصلاة والسلام من أهل الطائف إلا التكذيب والإساءة حتى أنهم سلطوا عليه العبيد والصبيان والسفهاء يرمونه بالحجارة ، فأدموا قدميه .</a:t>
            </a:r>
            <a:endParaRPr lang="en-US" altLang="en-US" sz="2800" b="1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  <a:cs typeface="Times New Roman (Arabic)" charset="0"/>
            </a:endParaRPr>
          </a:p>
        </p:txBody>
      </p:sp>
      <p:pic>
        <p:nvPicPr>
          <p:cNvPr id="12298" name="Picture 10">
            <a:extLst>
              <a:ext uri="{FF2B5EF4-FFF2-40B4-BE49-F238E27FC236}">
                <a16:creationId xmlns:a16="http://schemas.microsoft.com/office/drawing/2014/main" id="{44AC15F4-1026-410D-87FD-379041BF1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9" name="Rectangle 11">
            <a:extLst>
              <a:ext uri="{FF2B5EF4-FFF2-40B4-BE49-F238E27FC236}">
                <a16:creationId xmlns:a16="http://schemas.microsoft.com/office/drawing/2014/main" id="{6B86CA9B-2F7B-4D3D-83B5-D9C8D4B66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05400"/>
            <a:ext cx="3962400" cy="17526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</a:pPr>
            <a:r>
              <a:rPr lang="ar-SA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cs typeface="Times New Roman (Arabic)" charset="0"/>
              </a:rPr>
              <a:t> </a:t>
            </a:r>
            <a:r>
              <a:rPr lang="ar-SA" altLang="en-US" sz="3200" b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cs typeface="Times New Roman (Arabic)" charset="0"/>
              </a:rPr>
              <a:t>ترى ما هو هذا الحدث الذى أراد الله به أن يخفف عن نبيه محمد؟</a:t>
            </a:r>
            <a:endParaRPr lang="en-US" altLang="en-US" sz="3200" b="1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  <a:cs typeface="Times New Roman (Arabic)" charset="0"/>
            </a:endParaRPr>
          </a:p>
        </p:txBody>
      </p:sp>
      <p:sp>
        <p:nvSpPr>
          <p:cNvPr id="12300" name="AutoShape 12">
            <a:extLst>
              <a:ext uri="{FF2B5EF4-FFF2-40B4-BE49-F238E27FC236}">
                <a16:creationId xmlns:a16="http://schemas.microsoft.com/office/drawing/2014/main" id="{6489C60C-BC45-496A-8B0F-ADF7BA78F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733800"/>
            <a:ext cx="304800" cy="533400"/>
          </a:xfrm>
          <a:prstGeom prst="up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229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229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1229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22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1229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1229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122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122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3" grpId="0" build="p" animBg="1" autoUpdateAnimBg="0"/>
      <p:bldP spid="12296" grpId="0" build="p" animBg="1" autoUpdateAnimBg="0"/>
      <p:bldP spid="12297" grpId="0" build="p" animBg="1" autoUpdateAnimBg="0"/>
      <p:bldP spid="12299" grpId="0" build="p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2B3D02F-BD99-4259-B22C-86CFF59DA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288925"/>
            <a:ext cx="7772400" cy="1006475"/>
          </a:xfrm>
        </p:spPr>
        <p:txBody>
          <a:bodyPr/>
          <a:lstStyle/>
          <a:p>
            <a:r>
              <a:rPr lang="ar-SA" altLang="en-US" b="1">
                <a:solidFill>
                  <a:srgbClr val="CC0000"/>
                </a:solidFill>
              </a:rPr>
              <a:t>خبر الإسراء والمعراج ( الحدث العظيم )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548B5BE8-DBAE-4E20-953F-797FF49F299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1778000"/>
            <a:ext cx="7848600" cy="508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FF33"/>
                </a:solidFill>
              </a14:hiddenFill>
            </a:ext>
          </a:extLst>
        </p:spPr>
        <p:txBody>
          <a:bodyPr/>
          <a:lstStyle/>
          <a:p>
            <a:r>
              <a:rPr lang="ar-SA" altLang="en-US" sz="4000" b="1">
                <a:solidFill>
                  <a:srgbClr val="080808"/>
                </a:solidFill>
              </a:rPr>
              <a:t>قال تعالي : ( سبحان الذى أسرى بعبده ليلاً من المسجد الحرام إلي المسجد الأقصى الذى بركنا حوله لنريه من آيتنا إنه هو السميع البصير ) . صدق الله العظيم .</a:t>
            </a:r>
            <a:endParaRPr lang="en-US" altLang="en-US" sz="4000" b="1">
              <a:solidFill>
                <a:srgbClr val="080808"/>
              </a:solidFill>
            </a:endParaRPr>
          </a:p>
          <a:p>
            <a:endParaRPr lang="en-US" altLang="en-US" sz="4000" b="1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F16FAE3-1F59-45E5-AD37-9B0E43C21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1788" y="274638"/>
            <a:ext cx="8229600" cy="11430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6C29BD8-0B1A-4979-9929-FEB9350EA0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1788" y="1600200"/>
            <a:ext cx="8229600" cy="452596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42042747-66D6-4280-AD5B-1DCAB8321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" y="188913"/>
            <a:ext cx="8763000" cy="6553200"/>
          </a:xfrm>
          <a:prstGeom prst="rect">
            <a:avLst/>
          </a:prstGeom>
          <a:solidFill>
            <a:srgbClr val="CC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Oval 5">
            <a:extLst>
              <a:ext uri="{FF2B5EF4-FFF2-40B4-BE49-F238E27FC236}">
                <a16:creationId xmlns:a16="http://schemas.microsoft.com/office/drawing/2014/main" id="{20AE7616-1B12-4BD1-A468-201C4EAE8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2205038"/>
            <a:ext cx="3048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E198D8EE-79F1-422B-AD15-2550DE4DF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8" y="152400"/>
            <a:ext cx="152400" cy="65532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80C2C8A-65A8-4D17-882E-233EDFE93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609600"/>
            <a:ext cx="3200400" cy="762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5E6C5760-3CEB-4198-AF27-A919B3C2D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838200"/>
            <a:ext cx="3276600" cy="762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5B3F7B84-F030-4B8F-9BAC-EEEE896ED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52400"/>
            <a:ext cx="76200" cy="65532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4E790EC7-8B7D-484C-AC34-AB715B35C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1752600"/>
            <a:ext cx="1447800" cy="762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D3ABAF30-3A2D-4672-A142-71019EA61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1905000"/>
            <a:ext cx="2895600" cy="762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787FB21B-5BC9-4AF9-A4C8-53B1C2DE3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1219200"/>
            <a:ext cx="1143000" cy="762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AutoShape 13">
            <a:extLst>
              <a:ext uri="{FF2B5EF4-FFF2-40B4-BE49-F238E27FC236}">
                <a16:creationId xmlns:a16="http://schemas.microsoft.com/office/drawing/2014/main" id="{D62D1244-E0C0-4261-A927-186A2A4ED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588" y="3886200"/>
            <a:ext cx="533400" cy="609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AutoShape 14">
            <a:extLst>
              <a:ext uri="{FF2B5EF4-FFF2-40B4-BE49-F238E27FC236}">
                <a16:creationId xmlns:a16="http://schemas.microsoft.com/office/drawing/2014/main" id="{5BA58DFB-C76B-47BD-B8D4-5D1297F73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2819400"/>
            <a:ext cx="533400" cy="609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AutoShape 15">
            <a:extLst>
              <a:ext uri="{FF2B5EF4-FFF2-40B4-BE49-F238E27FC236}">
                <a16:creationId xmlns:a16="http://schemas.microsoft.com/office/drawing/2014/main" id="{9987826B-EA90-48C7-857C-EED45EAAF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738" y="549275"/>
            <a:ext cx="533400" cy="609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AutoShape 16">
            <a:extLst>
              <a:ext uri="{FF2B5EF4-FFF2-40B4-BE49-F238E27FC236}">
                <a16:creationId xmlns:a16="http://schemas.microsoft.com/office/drawing/2014/main" id="{36DCD9A5-2F25-4ED1-BC5F-AC0D79641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5181600"/>
            <a:ext cx="533400" cy="609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AutoShape 17">
            <a:extLst>
              <a:ext uri="{FF2B5EF4-FFF2-40B4-BE49-F238E27FC236}">
                <a16:creationId xmlns:a16="http://schemas.microsoft.com/office/drawing/2014/main" id="{38086E54-66E5-4FAD-8966-68A5BD224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788" y="3886200"/>
            <a:ext cx="533400" cy="609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AutoShape 18">
            <a:extLst>
              <a:ext uri="{FF2B5EF4-FFF2-40B4-BE49-F238E27FC236}">
                <a16:creationId xmlns:a16="http://schemas.microsoft.com/office/drawing/2014/main" id="{806DC214-D897-4B9F-8AC3-81B9FFFA0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88" y="2819400"/>
            <a:ext cx="533400" cy="609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AutoShape 19">
            <a:extLst>
              <a:ext uri="{FF2B5EF4-FFF2-40B4-BE49-F238E27FC236}">
                <a16:creationId xmlns:a16="http://schemas.microsoft.com/office/drawing/2014/main" id="{CA80BC5F-9FAE-4785-94B2-26FF7070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588" y="5334000"/>
            <a:ext cx="152400" cy="1524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AutoShape 20">
            <a:extLst>
              <a:ext uri="{FF2B5EF4-FFF2-40B4-BE49-F238E27FC236}">
                <a16:creationId xmlns:a16="http://schemas.microsoft.com/office/drawing/2014/main" id="{D9D13AA5-7471-4A30-A55B-3B9611D65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7188" y="5486400"/>
            <a:ext cx="152400" cy="1524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AutoShape 21">
            <a:extLst>
              <a:ext uri="{FF2B5EF4-FFF2-40B4-BE49-F238E27FC236}">
                <a16:creationId xmlns:a16="http://schemas.microsoft.com/office/drawing/2014/main" id="{4D2D4500-7DB1-4686-A4FE-B8498D71D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588" y="5562600"/>
            <a:ext cx="152400" cy="152400"/>
          </a:xfrm>
          <a:prstGeom prst="star5">
            <a:avLst/>
          </a:prstGeom>
          <a:solidFill>
            <a:srgbClr val="FF66CC"/>
          </a:solidFill>
          <a:ln w="9525">
            <a:solidFill>
              <a:srgbClr val="FF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AutoShape 22">
            <a:extLst>
              <a:ext uri="{FF2B5EF4-FFF2-40B4-BE49-F238E27FC236}">
                <a16:creationId xmlns:a16="http://schemas.microsoft.com/office/drawing/2014/main" id="{4A0627CB-9F6D-4A6D-80C5-A06A5E04A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7188" y="5257800"/>
            <a:ext cx="152400" cy="152400"/>
          </a:xfrm>
          <a:prstGeom prst="star5">
            <a:avLst/>
          </a:prstGeom>
          <a:solidFill>
            <a:srgbClr val="FF66CC"/>
          </a:solidFill>
          <a:ln w="9525">
            <a:solidFill>
              <a:srgbClr val="FF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9" name="AutoShape 23">
            <a:extLst>
              <a:ext uri="{FF2B5EF4-FFF2-40B4-BE49-F238E27FC236}">
                <a16:creationId xmlns:a16="http://schemas.microsoft.com/office/drawing/2014/main" id="{05BCA303-EC29-468F-A412-F1B047D02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4200" y="765175"/>
            <a:ext cx="228600" cy="304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0" name="AutoShape 24">
            <a:extLst>
              <a:ext uri="{FF2B5EF4-FFF2-40B4-BE49-F238E27FC236}">
                <a16:creationId xmlns:a16="http://schemas.microsoft.com/office/drawing/2014/main" id="{03E382CB-B6C2-46AA-9D3A-1D65EF5A6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788" y="3962400"/>
            <a:ext cx="304800" cy="228600"/>
          </a:xfrm>
          <a:prstGeom prst="sun">
            <a:avLst>
              <a:gd name="adj" fmla="val 25000"/>
            </a:avLst>
          </a:prstGeom>
          <a:solidFill>
            <a:srgbClr val="FF3399"/>
          </a:solidFill>
          <a:ln w="9525">
            <a:solidFill>
              <a:srgbClr val="FF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AutoShape 25">
            <a:extLst>
              <a:ext uri="{FF2B5EF4-FFF2-40B4-BE49-F238E27FC236}">
                <a16:creationId xmlns:a16="http://schemas.microsoft.com/office/drawing/2014/main" id="{5937F1E2-FA6E-4FC9-9D44-46FB1EFF2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988" y="4191000"/>
            <a:ext cx="304800" cy="228600"/>
          </a:xfrm>
          <a:prstGeom prst="sun">
            <a:avLst>
              <a:gd name="adj" fmla="val 25000"/>
            </a:avLst>
          </a:prstGeom>
          <a:solidFill>
            <a:srgbClr val="FF3399"/>
          </a:solidFill>
          <a:ln w="9525">
            <a:solidFill>
              <a:srgbClr val="FF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2" name="Oval 26">
            <a:extLst>
              <a:ext uri="{FF2B5EF4-FFF2-40B4-BE49-F238E27FC236}">
                <a16:creationId xmlns:a16="http://schemas.microsoft.com/office/drawing/2014/main" id="{8D78AE13-67AC-447E-BF70-3B83BDD9D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988" y="4038600"/>
            <a:ext cx="381000" cy="304800"/>
          </a:xfrm>
          <a:prstGeom prst="ellipse">
            <a:avLst/>
          </a:prstGeom>
          <a:solidFill>
            <a:srgbClr val="FF66CC"/>
          </a:solidFill>
          <a:ln w="9525">
            <a:solidFill>
              <a:srgbClr val="FF66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3" name="Oval 27">
            <a:extLst>
              <a:ext uri="{FF2B5EF4-FFF2-40B4-BE49-F238E27FC236}">
                <a16:creationId xmlns:a16="http://schemas.microsoft.com/office/drawing/2014/main" id="{F047A2CF-4E39-4F20-AA99-64EAEEBC5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188" y="4114800"/>
            <a:ext cx="3048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4" name="AutoShape 28">
            <a:extLst>
              <a:ext uri="{FF2B5EF4-FFF2-40B4-BE49-F238E27FC236}">
                <a16:creationId xmlns:a16="http://schemas.microsoft.com/office/drawing/2014/main" id="{4211A426-DD94-4253-AA70-C7820B6AD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588" y="2895600"/>
            <a:ext cx="4572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66CC"/>
          </a:solidFill>
          <a:ln w="9525">
            <a:solidFill>
              <a:srgbClr val="FF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5" name="AutoShape 29">
            <a:extLst>
              <a:ext uri="{FF2B5EF4-FFF2-40B4-BE49-F238E27FC236}">
                <a16:creationId xmlns:a16="http://schemas.microsoft.com/office/drawing/2014/main" id="{70304E64-3B55-4A05-BA7C-186891198B7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27388" y="2971800"/>
            <a:ext cx="4572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Rectangle 30">
            <a:extLst>
              <a:ext uri="{FF2B5EF4-FFF2-40B4-BE49-F238E27FC236}">
                <a16:creationId xmlns:a16="http://schemas.microsoft.com/office/drawing/2014/main" id="{A7CD0A91-1695-4BEA-80B9-EA21C3F49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6096000"/>
            <a:ext cx="2286000" cy="762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Rectangle 31">
            <a:extLst>
              <a:ext uri="{FF2B5EF4-FFF2-40B4-BE49-F238E27FC236}">
                <a16:creationId xmlns:a16="http://schemas.microsoft.com/office/drawing/2014/main" id="{F1A1559A-CE18-43F1-A1D0-8F5B75211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5867400"/>
            <a:ext cx="914400" cy="762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Rectangle 32">
            <a:extLst>
              <a:ext uri="{FF2B5EF4-FFF2-40B4-BE49-F238E27FC236}">
                <a16:creationId xmlns:a16="http://schemas.microsoft.com/office/drawing/2014/main" id="{C7C148DD-E285-480D-8D2F-046DCCC46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4191000"/>
            <a:ext cx="914400" cy="762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9" name="Rectangle 33">
            <a:extLst>
              <a:ext uri="{FF2B5EF4-FFF2-40B4-BE49-F238E27FC236}">
                <a16:creationId xmlns:a16="http://schemas.microsoft.com/office/drawing/2014/main" id="{EBA307CB-D16C-479F-8B27-1ADD5F54A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4419600"/>
            <a:ext cx="533400" cy="762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0" name="Rectangle 34">
            <a:extLst>
              <a:ext uri="{FF2B5EF4-FFF2-40B4-BE49-F238E27FC236}">
                <a16:creationId xmlns:a16="http://schemas.microsoft.com/office/drawing/2014/main" id="{D02506E5-20C0-47BE-8C90-09FC94876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3657600"/>
            <a:ext cx="1905000" cy="762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AutoShape 35">
            <a:extLst>
              <a:ext uri="{FF2B5EF4-FFF2-40B4-BE49-F238E27FC236}">
                <a16:creationId xmlns:a16="http://schemas.microsoft.com/office/drawing/2014/main" id="{C0307329-BD4F-47DE-A74D-696716045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7188" y="2895600"/>
            <a:ext cx="152400" cy="152400"/>
          </a:xfrm>
          <a:prstGeom prst="flowChartConnector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2" name="AutoShape 36">
            <a:extLst>
              <a:ext uri="{FF2B5EF4-FFF2-40B4-BE49-F238E27FC236}">
                <a16:creationId xmlns:a16="http://schemas.microsoft.com/office/drawing/2014/main" id="{8509BF41-E3A8-43AC-979E-B424A40A0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588" y="2971800"/>
            <a:ext cx="152400" cy="152400"/>
          </a:xfrm>
          <a:prstGeom prst="flowChartConnector">
            <a:avLst/>
          </a:prstGeom>
          <a:solidFill>
            <a:srgbClr val="FF66CC"/>
          </a:solidFill>
          <a:ln w="9525">
            <a:solidFill>
              <a:srgbClr val="FF66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3" name="AutoShape 37">
            <a:extLst>
              <a:ext uri="{FF2B5EF4-FFF2-40B4-BE49-F238E27FC236}">
                <a16:creationId xmlns:a16="http://schemas.microsoft.com/office/drawing/2014/main" id="{94470E87-EB32-4100-96CB-9794DF953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7188" y="3124200"/>
            <a:ext cx="152400" cy="152400"/>
          </a:xfrm>
          <a:prstGeom prst="flowChartConnector">
            <a:avLst/>
          </a:prstGeom>
          <a:solidFill>
            <a:srgbClr val="FF66CC"/>
          </a:solidFill>
          <a:ln w="9525">
            <a:solidFill>
              <a:srgbClr val="FF66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4" name="AutoShape 38">
            <a:extLst>
              <a:ext uri="{FF2B5EF4-FFF2-40B4-BE49-F238E27FC236}">
                <a16:creationId xmlns:a16="http://schemas.microsoft.com/office/drawing/2014/main" id="{D770294D-02BC-4CA4-80A6-335F5BABC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588" y="3200400"/>
            <a:ext cx="152400" cy="152400"/>
          </a:xfrm>
          <a:prstGeom prst="flowChartConnector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5" name="Oval 39">
            <a:extLst>
              <a:ext uri="{FF2B5EF4-FFF2-40B4-BE49-F238E27FC236}">
                <a16:creationId xmlns:a16="http://schemas.microsoft.com/office/drawing/2014/main" id="{A76DD0BD-E7FD-49EA-A877-5958F94CA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" y="3789363"/>
            <a:ext cx="381000" cy="3810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6" name="Oval 40">
            <a:extLst>
              <a:ext uri="{FF2B5EF4-FFF2-40B4-BE49-F238E27FC236}">
                <a16:creationId xmlns:a16="http://schemas.microsoft.com/office/drawing/2014/main" id="{6CA18BA5-DF4B-4B0F-BD3A-37ECFE0EC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5388" y="2971800"/>
            <a:ext cx="381000" cy="3810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" name="Oval 41">
            <a:extLst>
              <a:ext uri="{FF2B5EF4-FFF2-40B4-BE49-F238E27FC236}">
                <a16:creationId xmlns:a16="http://schemas.microsoft.com/office/drawing/2014/main" id="{32328F45-FD37-4421-BDC6-963CB4FD5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8" y="1295400"/>
            <a:ext cx="381000" cy="3810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" name="Oval 42">
            <a:extLst>
              <a:ext uri="{FF2B5EF4-FFF2-40B4-BE49-F238E27FC236}">
                <a16:creationId xmlns:a16="http://schemas.microsoft.com/office/drawing/2014/main" id="{9D496856-10E8-4C12-ACB4-BE05E764E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988" y="1524000"/>
            <a:ext cx="381000" cy="3810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" name="Oval 43">
            <a:extLst>
              <a:ext uri="{FF2B5EF4-FFF2-40B4-BE49-F238E27FC236}">
                <a16:creationId xmlns:a16="http://schemas.microsoft.com/office/drawing/2014/main" id="{AB19E7F8-6D11-4EB2-9373-10BB2683F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188" y="4648200"/>
            <a:ext cx="381000" cy="3810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0" name="Oval 44">
            <a:extLst>
              <a:ext uri="{FF2B5EF4-FFF2-40B4-BE49-F238E27FC236}">
                <a16:creationId xmlns:a16="http://schemas.microsoft.com/office/drawing/2014/main" id="{88493DD8-0026-45BE-A056-BA8A0CAEB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388" y="2209800"/>
            <a:ext cx="381000" cy="3810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1" name="Rectangle 45">
            <a:extLst>
              <a:ext uri="{FF2B5EF4-FFF2-40B4-BE49-F238E27FC236}">
                <a16:creationId xmlns:a16="http://schemas.microsoft.com/office/drawing/2014/main" id="{616B7C6E-5263-433B-813B-1B11BA5B6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152400"/>
            <a:ext cx="76200" cy="65532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2" name="Rectangle 46">
            <a:extLst>
              <a:ext uri="{FF2B5EF4-FFF2-40B4-BE49-F238E27FC236}">
                <a16:creationId xmlns:a16="http://schemas.microsoft.com/office/drawing/2014/main" id="{C694C3A7-F486-4DA5-A83A-4159ECBCB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685800"/>
            <a:ext cx="3733800" cy="541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3" name="Rectangle 47">
            <a:extLst>
              <a:ext uri="{FF2B5EF4-FFF2-40B4-BE49-F238E27FC236}">
                <a16:creationId xmlns:a16="http://schemas.microsoft.com/office/drawing/2014/main" id="{C647C8BF-53D5-4B70-B3E9-D0A49ACC3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836613"/>
            <a:ext cx="3429000" cy="5029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5" name="WordArt 49">
            <a:extLst>
              <a:ext uri="{FF2B5EF4-FFF2-40B4-BE49-F238E27FC236}">
                <a16:creationId xmlns:a16="http://schemas.microsoft.com/office/drawing/2014/main" id="{C38F27EC-4B62-4656-8B7E-6DE1EA1C6F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33925" y="908050"/>
            <a:ext cx="3457575" cy="48244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rgbClr val="0000FF"/>
                    </a:gs>
                  </a:gsLst>
                  <a:lin ang="18900000" scaled="1"/>
                </a:gradFill>
                <a:latin typeface="Arial Black" panose="020B0A04020102020204" pitchFamily="34" charset="0"/>
              </a:rPr>
              <a:t>كان  النبي  صلى الله عليه وسلم  نائماً ،</a:t>
            </a:r>
          </a:p>
          <a:p>
            <a:pPr algn="ctr" rtl="1"/>
            <a:r>
              <a:rPr lang="ar-AE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rgbClr val="0000FF"/>
                    </a:gs>
                  </a:gsLst>
                  <a:lin ang="18900000" scaled="1"/>
                </a:gradFill>
                <a:latin typeface="Arial Black" panose="020B0A04020102020204" pitchFamily="34" charset="0"/>
              </a:rPr>
              <a:t> فأتاه  الملك جبريل - عليه السلام- </a:t>
            </a:r>
          </a:p>
          <a:p>
            <a:pPr algn="ctr" rtl="1"/>
            <a:r>
              <a:rPr lang="ar-AE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rgbClr val="0000FF"/>
                    </a:gs>
                  </a:gsLst>
                  <a:lin ang="18900000" scaled="1"/>
                </a:gradFill>
                <a:latin typeface="Arial Black" panose="020B0A04020102020204" pitchFamily="34" charset="0"/>
              </a:rPr>
              <a:t>ومعه  دابة  تدعى </a:t>
            </a:r>
          </a:p>
          <a:p>
            <a:pPr algn="ctr" rtl="1"/>
            <a:endParaRPr lang="ar-AE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8000"/>
                  </a:gs>
                  <a:gs pos="100000">
                    <a:srgbClr val="0000FF"/>
                  </a:gs>
                </a:gsLst>
                <a:lin ang="18900000" scaled="1"/>
              </a:gradFill>
              <a:latin typeface="Arial Black" panose="020B0A04020102020204" pitchFamily="34" charset="0"/>
            </a:endParaRPr>
          </a:p>
          <a:p>
            <a:pPr algn="ctr" rtl="1"/>
            <a:r>
              <a:rPr lang="ar-AE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rgbClr val="0000FF"/>
                    </a:gs>
                  </a:gsLst>
                  <a:lin ang="18900000" scaled="1"/>
                </a:gradFill>
                <a:latin typeface="Arial Black" panose="020B0A04020102020204" pitchFamily="34" charset="0"/>
              </a:rPr>
              <a:t>فركبها  النبي صلى الله عليه وسلم</a:t>
            </a:r>
          </a:p>
          <a:p>
            <a:pPr algn="ctr" rtl="1"/>
            <a:r>
              <a:rPr lang="ar-AE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rgbClr val="0000FF"/>
                    </a:gs>
                  </a:gsLst>
                  <a:lin ang="18900000" scaled="1"/>
                </a:gradFill>
                <a:latin typeface="Arial Black" panose="020B0A04020102020204" pitchFamily="34" charset="0"/>
              </a:rPr>
              <a:t>من  مكة </a:t>
            </a:r>
            <a:endParaRPr lang="en-US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8000"/>
                  </a:gs>
                  <a:gs pos="100000">
                    <a:srgbClr val="0000FF"/>
                  </a:gs>
                </a:gsLst>
                <a:lin ang="189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4146" name="WordArt 50">
            <a:extLst>
              <a:ext uri="{FF2B5EF4-FFF2-40B4-BE49-F238E27FC236}">
                <a16:creationId xmlns:a16="http://schemas.microsoft.com/office/drawing/2014/main" id="{22501C33-67FC-4F36-B616-7ABB9BC8B2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02350" y="3573463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1190"/>
              </a:avLst>
            </a:prstTxWarp>
          </a:bodyPr>
          <a:lstStyle/>
          <a:p>
            <a:pPr algn="ctr" rtl="1"/>
            <a:r>
              <a:rPr lang="ar-AE" sz="3600" kern="10">
                <a:gradFill rotWithShape="1">
                  <a:gsLst>
                    <a:gs pos="0">
                      <a:srgbClr val="005CBF"/>
                    </a:gs>
                    <a:gs pos="12500">
                      <a:srgbClr val="0087E6"/>
                    </a:gs>
                    <a:gs pos="37500">
                      <a:srgbClr val="21D6E0"/>
                    </a:gs>
                    <a:gs pos="50000">
                      <a:srgbClr val="03D4A8"/>
                    </a:gs>
                    <a:gs pos="62500">
                      <a:srgbClr val="21D6E0"/>
                    </a:gs>
                    <a:gs pos="87500">
                      <a:srgbClr val="0087E6"/>
                    </a:gs>
                    <a:gs pos="100000">
                      <a:srgbClr val="005CBF"/>
                    </a:gs>
                  </a:gsLst>
                  <a:lin ang="18900000" scaled="1"/>
                </a:gradFill>
                <a:effectLst>
                  <a:prstShdw prst="shdw11">
                    <a:srgbClr val="808080">
                      <a:alpha val="50000"/>
                    </a:srgbClr>
                  </a:prstShdw>
                </a:effectLst>
                <a:latin typeface="PT Bold Broken"/>
              </a:rPr>
              <a:t>البراق</a:t>
            </a:r>
            <a:endParaRPr lang="en-US" sz="3600" kern="10">
              <a:gradFill rotWithShape="1">
                <a:gsLst>
                  <a:gs pos="0">
                    <a:srgbClr val="005CBF"/>
                  </a:gs>
                  <a:gs pos="12500">
                    <a:srgbClr val="0087E6"/>
                  </a:gs>
                  <a:gs pos="37500">
                    <a:srgbClr val="21D6E0"/>
                  </a:gs>
                  <a:gs pos="50000">
                    <a:srgbClr val="03D4A8"/>
                  </a:gs>
                  <a:gs pos="62500">
                    <a:srgbClr val="21D6E0"/>
                  </a:gs>
                  <a:gs pos="87500">
                    <a:srgbClr val="0087E6"/>
                  </a:gs>
                  <a:gs pos="100000">
                    <a:srgbClr val="005CBF"/>
                  </a:gs>
                </a:gsLst>
                <a:lin ang="18900000" scaled="1"/>
              </a:gradFill>
              <a:effectLst>
                <a:prstShdw prst="shdw11">
                  <a:srgbClr val="808080">
                    <a:alpha val="50000"/>
                  </a:srgbClr>
                </a:prstShdw>
              </a:effectLst>
              <a:latin typeface="PT Bold Broken"/>
            </a:endParaRPr>
          </a:p>
        </p:txBody>
      </p:sp>
      <p:pic>
        <p:nvPicPr>
          <p:cNvPr id="4147" name="Picture 51">
            <a:extLst>
              <a:ext uri="{FF2B5EF4-FFF2-40B4-BE49-F238E27FC236}">
                <a16:creationId xmlns:a16="http://schemas.microsoft.com/office/drawing/2014/main" id="{45E294B9-C824-40E7-A1B6-09F2C3A6A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4724400"/>
            <a:ext cx="1728788" cy="1593850"/>
          </a:xfrm>
          <a:prstGeom prst="rect">
            <a:avLst/>
          </a:prstGeom>
          <a:noFill/>
          <a:ln>
            <a:noFill/>
          </a:ln>
          <a:effectLst>
            <a:prstShdw prst="shdw13" dist="63500" dir="13987806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32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2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2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2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>
            <a:extLst>
              <a:ext uri="{FF2B5EF4-FFF2-40B4-BE49-F238E27FC236}">
                <a16:creationId xmlns:a16="http://schemas.microsoft.com/office/drawing/2014/main" id="{FE24B9BB-8B0E-4115-9782-2DAD608B4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Oval 5">
            <a:extLst>
              <a:ext uri="{FF2B5EF4-FFF2-40B4-BE49-F238E27FC236}">
                <a16:creationId xmlns:a16="http://schemas.microsoft.com/office/drawing/2014/main" id="{8545CB6C-0483-4B43-8D2C-06A675742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315913"/>
            <a:ext cx="4916487" cy="5870575"/>
          </a:xfrm>
          <a:prstGeom prst="ellipse">
            <a:avLst/>
          </a:prstGeom>
          <a:solidFill>
            <a:srgbClr val="FF33CC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Oval 6">
            <a:extLst>
              <a:ext uri="{FF2B5EF4-FFF2-40B4-BE49-F238E27FC236}">
                <a16:creationId xmlns:a16="http://schemas.microsoft.com/office/drawing/2014/main" id="{88748991-A889-4503-8E13-CDB0166F1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113" y="557213"/>
            <a:ext cx="4918075" cy="5870575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Oval 7">
            <a:extLst>
              <a:ext uri="{FF2B5EF4-FFF2-40B4-BE49-F238E27FC236}">
                <a16:creationId xmlns:a16="http://schemas.microsoft.com/office/drawing/2014/main" id="{9C2031B8-2293-4749-92EC-7E43419FD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476250"/>
            <a:ext cx="4916487" cy="5870575"/>
          </a:xfrm>
          <a:prstGeom prst="ellipse">
            <a:avLst/>
          </a:prstGeom>
          <a:solidFill>
            <a:srgbClr val="CCFFFF">
              <a:alpha val="1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Freeform 8">
            <a:extLst>
              <a:ext uri="{FF2B5EF4-FFF2-40B4-BE49-F238E27FC236}">
                <a16:creationId xmlns:a16="http://schemas.microsoft.com/office/drawing/2014/main" id="{BF731427-DBDE-4B35-9C1E-93637D739275}"/>
              </a:ext>
            </a:extLst>
          </p:cNvPr>
          <p:cNvSpPr>
            <a:spLocks/>
          </p:cNvSpPr>
          <p:nvPr/>
        </p:nvSpPr>
        <p:spPr bwMode="auto">
          <a:xfrm flipH="1">
            <a:off x="250825" y="1773238"/>
            <a:ext cx="719138" cy="3600450"/>
          </a:xfrm>
          <a:custGeom>
            <a:avLst/>
            <a:gdLst>
              <a:gd name="T0" fmla="*/ 314 w 315"/>
              <a:gd name="T1" fmla="*/ 566 h 1262"/>
              <a:gd name="T2" fmla="*/ 306 w 315"/>
              <a:gd name="T3" fmla="*/ 427 h 1262"/>
              <a:gd name="T4" fmla="*/ 289 w 315"/>
              <a:gd name="T5" fmla="*/ 293 h 1262"/>
              <a:gd name="T6" fmla="*/ 266 w 315"/>
              <a:gd name="T7" fmla="*/ 166 h 1262"/>
              <a:gd name="T8" fmla="*/ 238 w 315"/>
              <a:gd name="T9" fmla="*/ 95 h 1262"/>
              <a:gd name="T10" fmla="*/ 211 w 315"/>
              <a:gd name="T11" fmla="*/ 80 h 1262"/>
              <a:gd name="T12" fmla="*/ 181 w 315"/>
              <a:gd name="T13" fmla="*/ 67 h 1262"/>
              <a:gd name="T14" fmla="*/ 151 w 315"/>
              <a:gd name="T15" fmla="*/ 53 h 1262"/>
              <a:gd name="T16" fmla="*/ 118 w 315"/>
              <a:gd name="T17" fmla="*/ 40 h 1262"/>
              <a:gd name="T18" fmla="*/ 86 w 315"/>
              <a:gd name="T19" fmla="*/ 27 h 1262"/>
              <a:gd name="T20" fmla="*/ 53 w 315"/>
              <a:gd name="T21" fmla="*/ 16 h 1262"/>
              <a:gd name="T22" fmla="*/ 17 w 315"/>
              <a:gd name="T23" fmla="*/ 6 h 1262"/>
              <a:gd name="T24" fmla="*/ 15 w 315"/>
              <a:gd name="T25" fmla="*/ 6 h 1262"/>
              <a:gd name="T26" fmla="*/ 43 w 315"/>
              <a:gd name="T27" fmla="*/ 16 h 1262"/>
              <a:gd name="T28" fmla="*/ 72 w 315"/>
              <a:gd name="T29" fmla="*/ 27 h 1262"/>
              <a:gd name="T30" fmla="*/ 100 w 315"/>
              <a:gd name="T31" fmla="*/ 39 h 1262"/>
              <a:gd name="T32" fmla="*/ 126 w 315"/>
              <a:gd name="T33" fmla="*/ 50 h 1262"/>
              <a:gd name="T34" fmla="*/ 153 w 315"/>
              <a:gd name="T35" fmla="*/ 63 h 1262"/>
              <a:gd name="T36" fmla="*/ 177 w 315"/>
              <a:gd name="T37" fmla="*/ 76 h 1262"/>
              <a:gd name="T38" fmla="*/ 201 w 315"/>
              <a:gd name="T39" fmla="*/ 90 h 1262"/>
              <a:gd name="T40" fmla="*/ 216 w 315"/>
              <a:gd name="T41" fmla="*/ 99 h 1262"/>
              <a:gd name="T42" fmla="*/ 234 w 315"/>
              <a:gd name="T43" fmla="*/ 166 h 1262"/>
              <a:gd name="T44" fmla="*/ 261 w 315"/>
              <a:gd name="T45" fmla="*/ 297 h 1262"/>
              <a:gd name="T46" fmla="*/ 279 w 315"/>
              <a:gd name="T47" fmla="*/ 432 h 1262"/>
              <a:gd name="T48" fmla="*/ 288 w 315"/>
              <a:gd name="T49" fmla="*/ 570 h 1262"/>
              <a:gd name="T50" fmla="*/ 288 w 315"/>
              <a:gd name="T51" fmla="*/ 705 h 1262"/>
              <a:gd name="T52" fmla="*/ 280 w 315"/>
              <a:gd name="T53" fmla="*/ 835 h 1262"/>
              <a:gd name="T54" fmla="*/ 262 w 315"/>
              <a:gd name="T55" fmla="*/ 965 h 1262"/>
              <a:gd name="T56" fmla="*/ 236 w 315"/>
              <a:gd name="T57" fmla="*/ 1095 h 1262"/>
              <a:gd name="T58" fmla="*/ 219 w 315"/>
              <a:gd name="T59" fmla="*/ 1163 h 1262"/>
              <a:gd name="T60" fmla="*/ 204 w 315"/>
              <a:gd name="T61" fmla="*/ 1172 h 1262"/>
              <a:gd name="T62" fmla="*/ 179 w 315"/>
              <a:gd name="T63" fmla="*/ 1186 h 1262"/>
              <a:gd name="T64" fmla="*/ 155 w 315"/>
              <a:gd name="T65" fmla="*/ 1199 h 1262"/>
              <a:gd name="T66" fmla="*/ 129 w 315"/>
              <a:gd name="T67" fmla="*/ 1211 h 1262"/>
              <a:gd name="T68" fmla="*/ 102 w 315"/>
              <a:gd name="T69" fmla="*/ 1223 h 1262"/>
              <a:gd name="T70" fmla="*/ 75 w 315"/>
              <a:gd name="T71" fmla="*/ 1234 h 1262"/>
              <a:gd name="T72" fmla="*/ 46 w 315"/>
              <a:gd name="T73" fmla="*/ 1246 h 1262"/>
              <a:gd name="T74" fmla="*/ 17 w 315"/>
              <a:gd name="T75" fmla="*/ 1256 h 1262"/>
              <a:gd name="T76" fmla="*/ 19 w 315"/>
              <a:gd name="T77" fmla="*/ 1256 h 1262"/>
              <a:gd name="T78" fmla="*/ 54 w 315"/>
              <a:gd name="T79" fmla="*/ 1246 h 1262"/>
              <a:gd name="T80" fmla="*/ 87 w 315"/>
              <a:gd name="T81" fmla="*/ 1234 h 1262"/>
              <a:gd name="T82" fmla="*/ 119 w 315"/>
              <a:gd name="T83" fmla="*/ 1222 h 1262"/>
              <a:gd name="T84" fmla="*/ 151 w 315"/>
              <a:gd name="T85" fmla="*/ 1209 h 1262"/>
              <a:gd name="T86" fmla="*/ 182 w 315"/>
              <a:gd name="T87" fmla="*/ 1195 h 1262"/>
              <a:gd name="T88" fmla="*/ 211 w 315"/>
              <a:gd name="T89" fmla="*/ 1181 h 1262"/>
              <a:gd name="T90" fmla="*/ 238 w 315"/>
              <a:gd name="T91" fmla="*/ 1168 h 1262"/>
              <a:gd name="T92" fmla="*/ 266 w 315"/>
              <a:gd name="T93" fmla="*/ 1100 h 1262"/>
              <a:gd name="T94" fmla="*/ 289 w 315"/>
              <a:gd name="T95" fmla="*/ 973 h 1262"/>
              <a:gd name="T96" fmla="*/ 305 w 315"/>
              <a:gd name="T97" fmla="*/ 843 h 1262"/>
              <a:gd name="T98" fmla="*/ 314 w 315"/>
              <a:gd name="T99" fmla="*/ 707 h 1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15" h="1262">
                <a:moveTo>
                  <a:pt x="315" y="638"/>
                </a:moveTo>
                <a:lnTo>
                  <a:pt x="314" y="566"/>
                </a:lnTo>
                <a:lnTo>
                  <a:pt x="311" y="496"/>
                </a:lnTo>
                <a:lnTo>
                  <a:pt x="306" y="427"/>
                </a:lnTo>
                <a:lnTo>
                  <a:pt x="298" y="360"/>
                </a:lnTo>
                <a:lnTo>
                  <a:pt x="289" y="293"/>
                </a:lnTo>
                <a:lnTo>
                  <a:pt x="279" y="229"/>
                </a:lnTo>
                <a:lnTo>
                  <a:pt x="266" y="166"/>
                </a:lnTo>
                <a:lnTo>
                  <a:pt x="252" y="103"/>
                </a:lnTo>
                <a:lnTo>
                  <a:pt x="238" y="95"/>
                </a:lnTo>
                <a:lnTo>
                  <a:pt x="224" y="88"/>
                </a:lnTo>
                <a:lnTo>
                  <a:pt x="211" y="80"/>
                </a:lnTo>
                <a:lnTo>
                  <a:pt x="196" y="74"/>
                </a:lnTo>
                <a:lnTo>
                  <a:pt x="181" y="67"/>
                </a:lnTo>
                <a:lnTo>
                  <a:pt x="166" y="60"/>
                </a:lnTo>
                <a:lnTo>
                  <a:pt x="151" y="53"/>
                </a:lnTo>
                <a:lnTo>
                  <a:pt x="134" y="46"/>
                </a:lnTo>
                <a:lnTo>
                  <a:pt x="118" y="40"/>
                </a:lnTo>
                <a:lnTo>
                  <a:pt x="102" y="34"/>
                </a:lnTo>
                <a:lnTo>
                  <a:pt x="86" y="27"/>
                </a:lnTo>
                <a:lnTo>
                  <a:pt x="69" y="22"/>
                </a:lnTo>
                <a:lnTo>
                  <a:pt x="53" y="16"/>
                </a:lnTo>
                <a:lnTo>
                  <a:pt x="35" y="10"/>
                </a:lnTo>
                <a:lnTo>
                  <a:pt x="17" y="6"/>
                </a:lnTo>
                <a:lnTo>
                  <a:pt x="0" y="0"/>
                </a:lnTo>
                <a:lnTo>
                  <a:pt x="15" y="6"/>
                </a:lnTo>
                <a:lnTo>
                  <a:pt x="30" y="10"/>
                </a:lnTo>
                <a:lnTo>
                  <a:pt x="43" y="16"/>
                </a:lnTo>
                <a:lnTo>
                  <a:pt x="58" y="22"/>
                </a:lnTo>
                <a:lnTo>
                  <a:pt x="72" y="27"/>
                </a:lnTo>
                <a:lnTo>
                  <a:pt x="86" y="33"/>
                </a:lnTo>
                <a:lnTo>
                  <a:pt x="100" y="39"/>
                </a:lnTo>
                <a:lnTo>
                  <a:pt x="114" y="45"/>
                </a:lnTo>
                <a:lnTo>
                  <a:pt x="126" y="50"/>
                </a:lnTo>
                <a:lnTo>
                  <a:pt x="139" y="57"/>
                </a:lnTo>
                <a:lnTo>
                  <a:pt x="153" y="63"/>
                </a:lnTo>
                <a:lnTo>
                  <a:pt x="164" y="70"/>
                </a:lnTo>
                <a:lnTo>
                  <a:pt x="177" y="76"/>
                </a:lnTo>
                <a:lnTo>
                  <a:pt x="190" y="83"/>
                </a:lnTo>
                <a:lnTo>
                  <a:pt x="201" y="90"/>
                </a:lnTo>
                <a:lnTo>
                  <a:pt x="213" y="97"/>
                </a:lnTo>
                <a:lnTo>
                  <a:pt x="216" y="99"/>
                </a:lnTo>
                <a:lnTo>
                  <a:pt x="217" y="102"/>
                </a:lnTo>
                <a:lnTo>
                  <a:pt x="234" y="166"/>
                </a:lnTo>
                <a:lnTo>
                  <a:pt x="249" y="230"/>
                </a:lnTo>
                <a:lnTo>
                  <a:pt x="261" y="297"/>
                </a:lnTo>
                <a:lnTo>
                  <a:pt x="270" y="364"/>
                </a:lnTo>
                <a:lnTo>
                  <a:pt x="279" y="432"/>
                </a:lnTo>
                <a:lnTo>
                  <a:pt x="284" y="501"/>
                </a:lnTo>
                <a:lnTo>
                  <a:pt x="288" y="570"/>
                </a:lnTo>
                <a:lnTo>
                  <a:pt x="289" y="639"/>
                </a:lnTo>
                <a:lnTo>
                  <a:pt x="288" y="705"/>
                </a:lnTo>
                <a:lnTo>
                  <a:pt x="284" y="769"/>
                </a:lnTo>
                <a:lnTo>
                  <a:pt x="280" y="835"/>
                </a:lnTo>
                <a:lnTo>
                  <a:pt x="272" y="900"/>
                </a:lnTo>
                <a:lnTo>
                  <a:pt x="262" y="965"/>
                </a:lnTo>
                <a:lnTo>
                  <a:pt x="250" y="1030"/>
                </a:lnTo>
                <a:lnTo>
                  <a:pt x="236" y="1095"/>
                </a:lnTo>
                <a:lnTo>
                  <a:pt x="220" y="1159"/>
                </a:lnTo>
                <a:lnTo>
                  <a:pt x="219" y="1163"/>
                </a:lnTo>
                <a:lnTo>
                  <a:pt x="215" y="1165"/>
                </a:lnTo>
                <a:lnTo>
                  <a:pt x="204" y="1172"/>
                </a:lnTo>
                <a:lnTo>
                  <a:pt x="192" y="1179"/>
                </a:lnTo>
                <a:lnTo>
                  <a:pt x="179" y="1186"/>
                </a:lnTo>
                <a:lnTo>
                  <a:pt x="167" y="1192"/>
                </a:lnTo>
                <a:lnTo>
                  <a:pt x="155" y="1199"/>
                </a:lnTo>
                <a:lnTo>
                  <a:pt x="141" y="1204"/>
                </a:lnTo>
                <a:lnTo>
                  <a:pt x="129" y="1211"/>
                </a:lnTo>
                <a:lnTo>
                  <a:pt x="116" y="1217"/>
                </a:lnTo>
                <a:lnTo>
                  <a:pt x="102" y="1223"/>
                </a:lnTo>
                <a:lnTo>
                  <a:pt x="88" y="1229"/>
                </a:lnTo>
                <a:lnTo>
                  <a:pt x="75" y="1234"/>
                </a:lnTo>
                <a:lnTo>
                  <a:pt x="61" y="1240"/>
                </a:lnTo>
                <a:lnTo>
                  <a:pt x="46" y="1246"/>
                </a:lnTo>
                <a:lnTo>
                  <a:pt x="32" y="1252"/>
                </a:lnTo>
                <a:lnTo>
                  <a:pt x="17" y="1256"/>
                </a:lnTo>
                <a:lnTo>
                  <a:pt x="2" y="1262"/>
                </a:lnTo>
                <a:lnTo>
                  <a:pt x="19" y="1256"/>
                </a:lnTo>
                <a:lnTo>
                  <a:pt x="37" y="1252"/>
                </a:lnTo>
                <a:lnTo>
                  <a:pt x="54" y="1246"/>
                </a:lnTo>
                <a:lnTo>
                  <a:pt x="71" y="1240"/>
                </a:lnTo>
                <a:lnTo>
                  <a:pt x="87" y="1234"/>
                </a:lnTo>
                <a:lnTo>
                  <a:pt x="103" y="1229"/>
                </a:lnTo>
                <a:lnTo>
                  <a:pt x="119" y="1222"/>
                </a:lnTo>
                <a:lnTo>
                  <a:pt x="136" y="1216"/>
                </a:lnTo>
                <a:lnTo>
                  <a:pt x="151" y="1209"/>
                </a:lnTo>
                <a:lnTo>
                  <a:pt x="167" y="1202"/>
                </a:lnTo>
                <a:lnTo>
                  <a:pt x="182" y="1195"/>
                </a:lnTo>
                <a:lnTo>
                  <a:pt x="196" y="1188"/>
                </a:lnTo>
                <a:lnTo>
                  <a:pt x="211" y="1181"/>
                </a:lnTo>
                <a:lnTo>
                  <a:pt x="224" y="1174"/>
                </a:lnTo>
                <a:lnTo>
                  <a:pt x="238" y="1168"/>
                </a:lnTo>
                <a:lnTo>
                  <a:pt x="252" y="1159"/>
                </a:lnTo>
                <a:lnTo>
                  <a:pt x="266" y="1100"/>
                </a:lnTo>
                <a:lnTo>
                  <a:pt x="279" y="1037"/>
                </a:lnTo>
                <a:lnTo>
                  <a:pt x="289" y="973"/>
                </a:lnTo>
                <a:lnTo>
                  <a:pt x="298" y="908"/>
                </a:lnTo>
                <a:lnTo>
                  <a:pt x="305" y="843"/>
                </a:lnTo>
                <a:lnTo>
                  <a:pt x="311" y="775"/>
                </a:lnTo>
                <a:lnTo>
                  <a:pt x="314" y="707"/>
                </a:lnTo>
                <a:lnTo>
                  <a:pt x="315" y="638"/>
                </a:lnTo>
                <a:close/>
              </a:path>
            </a:pathLst>
          </a:custGeom>
          <a:solidFill>
            <a:srgbClr val="CCFF33"/>
          </a:solidFill>
          <a:ln w="9525">
            <a:solidFill>
              <a:srgbClr val="CCFF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Freeform 9">
            <a:extLst>
              <a:ext uri="{FF2B5EF4-FFF2-40B4-BE49-F238E27FC236}">
                <a16:creationId xmlns:a16="http://schemas.microsoft.com/office/drawing/2014/main" id="{5D907B2B-A2D6-4134-B415-1FFDDF9926B4}"/>
              </a:ext>
            </a:extLst>
          </p:cNvPr>
          <p:cNvSpPr>
            <a:spLocks/>
          </p:cNvSpPr>
          <p:nvPr/>
        </p:nvSpPr>
        <p:spPr bwMode="auto">
          <a:xfrm>
            <a:off x="684213" y="2636838"/>
            <a:ext cx="430212" cy="439737"/>
          </a:xfrm>
          <a:custGeom>
            <a:avLst/>
            <a:gdLst>
              <a:gd name="T0" fmla="*/ 84 w 168"/>
              <a:gd name="T1" fmla="*/ 0 h 168"/>
              <a:gd name="T2" fmla="*/ 67 w 168"/>
              <a:gd name="T3" fmla="*/ 1 h 168"/>
              <a:gd name="T4" fmla="*/ 52 w 168"/>
              <a:gd name="T5" fmla="*/ 7 h 168"/>
              <a:gd name="T6" fmla="*/ 37 w 168"/>
              <a:gd name="T7" fmla="*/ 14 h 168"/>
              <a:gd name="T8" fmla="*/ 25 w 168"/>
              <a:gd name="T9" fmla="*/ 24 h 168"/>
              <a:gd name="T10" fmla="*/ 15 w 168"/>
              <a:gd name="T11" fmla="*/ 37 h 168"/>
              <a:gd name="T12" fmla="*/ 7 w 168"/>
              <a:gd name="T13" fmla="*/ 51 h 168"/>
              <a:gd name="T14" fmla="*/ 1 w 168"/>
              <a:gd name="T15" fmla="*/ 67 h 168"/>
              <a:gd name="T16" fmla="*/ 0 w 168"/>
              <a:gd name="T17" fmla="*/ 84 h 168"/>
              <a:gd name="T18" fmla="*/ 1 w 168"/>
              <a:gd name="T19" fmla="*/ 102 h 168"/>
              <a:gd name="T20" fmla="*/ 7 w 168"/>
              <a:gd name="T21" fmla="*/ 117 h 168"/>
              <a:gd name="T22" fmla="*/ 15 w 168"/>
              <a:gd name="T23" fmla="*/ 132 h 168"/>
              <a:gd name="T24" fmla="*/ 25 w 168"/>
              <a:gd name="T25" fmla="*/ 143 h 168"/>
              <a:gd name="T26" fmla="*/ 37 w 168"/>
              <a:gd name="T27" fmla="*/ 153 h 168"/>
              <a:gd name="T28" fmla="*/ 52 w 168"/>
              <a:gd name="T29" fmla="*/ 161 h 168"/>
              <a:gd name="T30" fmla="*/ 67 w 168"/>
              <a:gd name="T31" fmla="*/ 167 h 168"/>
              <a:gd name="T32" fmla="*/ 84 w 168"/>
              <a:gd name="T33" fmla="*/ 168 h 168"/>
              <a:gd name="T34" fmla="*/ 101 w 168"/>
              <a:gd name="T35" fmla="*/ 167 h 168"/>
              <a:gd name="T36" fmla="*/ 117 w 168"/>
              <a:gd name="T37" fmla="*/ 161 h 168"/>
              <a:gd name="T38" fmla="*/ 131 w 168"/>
              <a:gd name="T39" fmla="*/ 153 h 168"/>
              <a:gd name="T40" fmla="*/ 144 w 168"/>
              <a:gd name="T41" fmla="*/ 143 h 168"/>
              <a:gd name="T42" fmla="*/ 154 w 168"/>
              <a:gd name="T43" fmla="*/ 132 h 168"/>
              <a:gd name="T44" fmla="*/ 161 w 168"/>
              <a:gd name="T45" fmla="*/ 117 h 168"/>
              <a:gd name="T46" fmla="*/ 167 w 168"/>
              <a:gd name="T47" fmla="*/ 102 h 168"/>
              <a:gd name="T48" fmla="*/ 168 w 168"/>
              <a:gd name="T49" fmla="*/ 84 h 168"/>
              <a:gd name="T50" fmla="*/ 167 w 168"/>
              <a:gd name="T51" fmla="*/ 67 h 168"/>
              <a:gd name="T52" fmla="*/ 161 w 168"/>
              <a:gd name="T53" fmla="*/ 51 h 168"/>
              <a:gd name="T54" fmla="*/ 154 w 168"/>
              <a:gd name="T55" fmla="*/ 37 h 168"/>
              <a:gd name="T56" fmla="*/ 144 w 168"/>
              <a:gd name="T57" fmla="*/ 24 h 168"/>
              <a:gd name="T58" fmla="*/ 131 w 168"/>
              <a:gd name="T59" fmla="*/ 14 h 168"/>
              <a:gd name="T60" fmla="*/ 117 w 168"/>
              <a:gd name="T61" fmla="*/ 7 h 168"/>
              <a:gd name="T62" fmla="*/ 101 w 168"/>
              <a:gd name="T63" fmla="*/ 1 h 168"/>
              <a:gd name="T64" fmla="*/ 84 w 168"/>
              <a:gd name="T65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8" h="168">
                <a:moveTo>
                  <a:pt x="84" y="0"/>
                </a:moveTo>
                <a:lnTo>
                  <a:pt x="67" y="1"/>
                </a:lnTo>
                <a:lnTo>
                  <a:pt x="52" y="7"/>
                </a:lnTo>
                <a:lnTo>
                  <a:pt x="37" y="14"/>
                </a:lnTo>
                <a:lnTo>
                  <a:pt x="25" y="24"/>
                </a:lnTo>
                <a:lnTo>
                  <a:pt x="15" y="37"/>
                </a:lnTo>
                <a:lnTo>
                  <a:pt x="7" y="51"/>
                </a:lnTo>
                <a:lnTo>
                  <a:pt x="1" y="67"/>
                </a:lnTo>
                <a:lnTo>
                  <a:pt x="0" y="84"/>
                </a:lnTo>
                <a:lnTo>
                  <a:pt x="1" y="102"/>
                </a:lnTo>
                <a:lnTo>
                  <a:pt x="7" y="117"/>
                </a:lnTo>
                <a:lnTo>
                  <a:pt x="15" y="132"/>
                </a:lnTo>
                <a:lnTo>
                  <a:pt x="25" y="143"/>
                </a:lnTo>
                <a:lnTo>
                  <a:pt x="37" y="153"/>
                </a:lnTo>
                <a:lnTo>
                  <a:pt x="52" y="161"/>
                </a:lnTo>
                <a:lnTo>
                  <a:pt x="67" y="167"/>
                </a:lnTo>
                <a:lnTo>
                  <a:pt x="84" y="168"/>
                </a:lnTo>
                <a:lnTo>
                  <a:pt x="101" y="167"/>
                </a:lnTo>
                <a:lnTo>
                  <a:pt x="117" y="161"/>
                </a:lnTo>
                <a:lnTo>
                  <a:pt x="131" y="153"/>
                </a:lnTo>
                <a:lnTo>
                  <a:pt x="144" y="143"/>
                </a:lnTo>
                <a:lnTo>
                  <a:pt x="154" y="132"/>
                </a:lnTo>
                <a:lnTo>
                  <a:pt x="161" y="117"/>
                </a:lnTo>
                <a:lnTo>
                  <a:pt x="167" y="102"/>
                </a:lnTo>
                <a:lnTo>
                  <a:pt x="168" y="84"/>
                </a:lnTo>
                <a:lnTo>
                  <a:pt x="167" y="67"/>
                </a:lnTo>
                <a:lnTo>
                  <a:pt x="161" y="51"/>
                </a:lnTo>
                <a:lnTo>
                  <a:pt x="154" y="37"/>
                </a:lnTo>
                <a:lnTo>
                  <a:pt x="144" y="24"/>
                </a:lnTo>
                <a:lnTo>
                  <a:pt x="131" y="14"/>
                </a:lnTo>
                <a:lnTo>
                  <a:pt x="117" y="7"/>
                </a:lnTo>
                <a:lnTo>
                  <a:pt x="101" y="1"/>
                </a:lnTo>
                <a:lnTo>
                  <a:pt x="84" y="0"/>
                </a:lnTo>
                <a:close/>
              </a:path>
            </a:pathLst>
          </a:custGeom>
          <a:solidFill>
            <a:srgbClr val="FF07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Freeform 10">
            <a:extLst>
              <a:ext uri="{FF2B5EF4-FFF2-40B4-BE49-F238E27FC236}">
                <a16:creationId xmlns:a16="http://schemas.microsoft.com/office/drawing/2014/main" id="{DB0B882C-1F51-4136-AE12-21EEBC2B7AAE}"/>
              </a:ext>
            </a:extLst>
          </p:cNvPr>
          <p:cNvSpPr>
            <a:spLocks/>
          </p:cNvSpPr>
          <p:nvPr/>
        </p:nvSpPr>
        <p:spPr bwMode="auto">
          <a:xfrm>
            <a:off x="755650" y="3429000"/>
            <a:ext cx="263525" cy="287338"/>
          </a:xfrm>
          <a:custGeom>
            <a:avLst/>
            <a:gdLst>
              <a:gd name="T0" fmla="*/ 55 w 110"/>
              <a:gd name="T1" fmla="*/ 0 h 110"/>
              <a:gd name="T2" fmla="*/ 43 w 110"/>
              <a:gd name="T3" fmla="*/ 2 h 110"/>
              <a:gd name="T4" fmla="*/ 33 w 110"/>
              <a:gd name="T5" fmla="*/ 5 h 110"/>
              <a:gd name="T6" fmla="*/ 24 w 110"/>
              <a:gd name="T7" fmla="*/ 10 h 110"/>
              <a:gd name="T8" fmla="*/ 16 w 110"/>
              <a:gd name="T9" fmla="*/ 17 h 110"/>
              <a:gd name="T10" fmla="*/ 9 w 110"/>
              <a:gd name="T11" fmla="*/ 25 h 110"/>
              <a:gd name="T12" fmla="*/ 4 w 110"/>
              <a:gd name="T13" fmla="*/ 34 h 110"/>
              <a:gd name="T14" fmla="*/ 1 w 110"/>
              <a:gd name="T15" fmla="*/ 44 h 110"/>
              <a:gd name="T16" fmla="*/ 0 w 110"/>
              <a:gd name="T17" fmla="*/ 56 h 110"/>
              <a:gd name="T18" fmla="*/ 1 w 110"/>
              <a:gd name="T19" fmla="*/ 66 h 110"/>
              <a:gd name="T20" fmla="*/ 4 w 110"/>
              <a:gd name="T21" fmla="*/ 76 h 110"/>
              <a:gd name="T22" fmla="*/ 9 w 110"/>
              <a:gd name="T23" fmla="*/ 86 h 110"/>
              <a:gd name="T24" fmla="*/ 16 w 110"/>
              <a:gd name="T25" fmla="*/ 94 h 110"/>
              <a:gd name="T26" fmla="*/ 24 w 110"/>
              <a:gd name="T27" fmla="*/ 101 h 110"/>
              <a:gd name="T28" fmla="*/ 33 w 110"/>
              <a:gd name="T29" fmla="*/ 105 h 110"/>
              <a:gd name="T30" fmla="*/ 43 w 110"/>
              <a:gd name="T31" fmla="*/ 109 h 110"/>
              <a:gd name="T32" fmla="*/ 55 w 110"/>
              <a:gd name="T33" fmla="*/ 110 h 110"/>
              <a:gd name="T34" fmla="*/ 66 w 110"/>
              <a:gd name="T35" fmla="*/ 109 h 110"/>
              <a:gd name="T36" fmla="*/ 76 w 110"/>
              <a:gd name="T37" fmla="*/ 105 h 110"/>
              <a:gd name="T38" fmla="*/ 86 w 110"/>
              <a:gd name="T39" fmla="*/ 101 h 110"/>
              <a:gd name="T40" fmla="*/ 94 w 110"/>
              <a:gd name="T41" fmla="*/ 94 h 110"/>
              <a:gd name="T42" fmla="*/ 101 w 110"/>
              <a:gd name="T43" fmla="*/ 86 h 110"/>
              <a:gd name="T44" fmla="*/ 106 w 110"/>
              <a:gd name="T45" fmla="*/ 76 h 110"/>
              <a:gd name="T46" fmla="*/ 109 w 110"/>
              <a:gd name="T47" fmla="*/ 66 h 110"/>
              <a:gd name="T48" fmla="*/ 110 w 110"/>
              <a:gd name="T49" fmla="*/ 56 h 110"/>
              <a:gd name="T50" fmla="*/ 109 w 110"/>
              <a:gd name="T51" fmla="*/ 44 h 110"/>
              <a:gd name="T52" fmla="*/ 106 w 110"/>
              <a:gd name="T53" fmla="*/ 34 h 110"/>
              <a:gd name="T54" fmla="*/ 101 w 110"/>
              <a:gd name="T55" fmla="*/ 25 h 110"/>
              <a:gd name="T56" fmla="*/ 94 w 110"/>
              <a:gd name="T57" fmla="*/ 17 h 110"/>
              <a:gd name="T58" fmla="*/ 86 w 110"/>
              <a:gd name="T59" fmla="*/ 10 h 110"/>
              <a:gd name="T60" fmla="*/ 76 w 110"/>
              <a:gd name="T61" fmla="*/ 5 h 110"/>
              <a:gd name="T62" fmla="*/ 66 w 110"/>
              <a:gd name="T63" fmla="*/ 2 h 110"/>
              <a:gd name="T64" fmla="*/ 55 w 110"/>
              <a:gd name="T65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0" h="110">
                <a:moveTo>
                  <a:pt x="55" y="0"/>
                </a:moveTo>
                <a:lnTo>
                  <a:pt x="43" y="2"/>
                </a:lnTo>
                <a:lnTo>
                  <a:pt x="33" y="5"/>
                </a:lnTo>
                <a:lnTo>
                  <a:pt x="24" y="10"/>
                </a:lnTo>
                <a:lnTo>
                  <a:pt x="16" y="17"/>
                </a:lnTo>
                <a:lnTo>
                  <a:pt x="9" y="25"/>
                </a:lnTo>
                <a:lnTo>
                  <a:pt x="4" y="34"/>
                </a:lnTo>
                <a:lnTo>
                  <a:pt x="1" y="44"/>
                </a:lnTo>
                <a:lnTo>
                  <a:pt x="0" y="56"/>
                </a:lnTo>
                <a:lnTo>
                  <a:pt x="1" y="66"/>
                </a:lnTo>
                <a:lnTo>
                  <a:pt x="4" y="76"/>
                </a:lnTo>
                <a:lnTo>
                  <a:pt x="9" y="86"/>
                </a:lnTo>
                <a:lnTo>
                  <a:pt x="16" y="94"/>
                </a:lnTo>
                <a:lnTo>
                  <a:pt x="24" y="101"/>
                </a:lnTo>
                <a:lnTo>
                  <a:pt x="33" y="105"/>
                </a:lnTo>
                <a:lnTo>
                  <a:pt x="43" y="109"/>
                </a:lnTo>
                <a:lnTo>
                  <a:pt x="55" y="110"/>
                </a:lnTo>
                <a:lnTo>
                  <a:pt x="66" y="109"/>
                </a:lnTo>
                <a:lnTo>
                  <a:pt x="76" y="105"/>
                </a:lnTo>
                <a:lnTo>
                  <a:pt x="86" y="101"/>
                </a:lnTo>
                <a:lnTo>
                  <a:pt x="94" y="94"/>
                </a:lnTo>
                <a:lnTo>
                  <a:pt x="101" y="86"/>
                </a:lnTo>
                <a:lnTo>
                  <a:pt x="106" y="76"/>
                </a:lnTo>
                <a:lnTo>
                  <a:pt x="109" y="66"/>
                </a:lnTo>
                <a:lnTo>
                  <a:pt x="110" y="56"/>
                </a:lnTo>
                <a:lnTo>
                  <a:pt x="109" y="44"/>
                </a:lnTo>
                <a:lnTo>
                  <a:pt x="106" y="34"/>
                </a:lnTo>
                <a:lnTo>
                  <a:pt x="101" y="25"/>
                </a:lnTo>
                <a:lnTo>
                  <a:pt x="94" y="17"/>
                </a:lnTo>
                <a:lnTo>
                  <a:pt x="86" y="10"/>
                </a:lnTo>
                <a:lnTo>
                  <a:pt x="76" y="5"/>
                </a:lnTo>
                <a:lnTo>
                  <a:pt x="66" y="2"/>
                </a:lnTo>
                <a:lnTo>
                  <a:pt x="55" y="0"/>
                </a:lnTo>
                <a:close/>
              </a:path>
            </a:pathLst>
          </a:custGeom>
          <a:solidFill>
            <a:srgbClr val="C000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Freeform 11">
            <a:extLst>
              <a:ext uri="{FF2B5EF4-FFF2-40B4-BE49-F238E27FC236}">
                <a16:creationId xmlns:a16="http://schemas.microsoft.com/office/drawing/2014/main" id="{E0160C77-B69A-4460-B539-485337669DDB}"/>
              </a:ext>
            </a:extLst>
          </p:cNvPr>
          <p:cNvSpPr>
            <a:spLocks/>
          </p:cNvSpPr>
          <p:nvPr/>
        </p:nvSpPr>
        <p:spPr bwMode="auto">
          <a:xfrm>
            <a:off x="827088" y="3940175"/>
            <a:ext cx="144462" cy="136525"/>
          </a:xfrm>
          <a:custGeom>
            <a:avLst/>
            <a:gdLst>
              <a:gd name="T0" fmla="*/ 55 w 110"/>
              <a:gd name="T1" fmla="*/ 0 h 109"/>
              <a:gd name="T2" fmla="*/ 43 w 110"/>
              <a:gd name="T3" fmla="*/ 1 h 109"/>
              <a:gd name="T4" fmla="*/ 33 w 110"/>
              <a:gd name="T5" fmla="*/ 5 h 109"/>
              <a:gd name="T6" fmla="*/ 24 w 110"/>
              <a:gd name="T7" fmla="*/ 9 h 109"/>
              <a:gd name="T8" fmla="*/ 16 w 110"/>
              <a:gd name="T9" fmla="*/ 16 h 109"/>
              <a:gd name="T10" fmla="*/ 9 w 110"/>
              <a:gd name="T11" fmla="*/ 24 h 109"/>
              <a:gd name="T12" fmla="*/ 4 w 110"/>
              <a:gd name="T13" fmla="*/ 35 h 109"/>
              <a:gd name="T14" fmla="*/ 1 w 110"/>
              <a:gd name="T15" fmla="*/ 44 h 109"/>
              <a:gd name="T16" fmla="*/ 0 w 110"/>
              <a:gd name="T17" fmla="*/ 55 h 109"/>
              <a:gd name="T18" fmla="*/ 1 w 110"/>
              <a:gd name="T19" fmla="*/ 66 h 109"/>
              <a:gd name="T20" fmla="*/ 4 w 110"/>
              <a:gd name="T21" fmla="*/ 76 h 109"/>
              <a:gd name="T22" fmla="*/ 9 w 110"/>
              <a:gd name="T23" fmla="*/ 85 h 109"/>
              <a:gd name="T24" fmla="*/ 16 w 110"/>
              <a:gd name="T25" fmla="*/ 93 h 109"/>
              <a:gd name="T26" fmla="*/ 24 w 110"/>
              <a:gd name="T27" fmla="*/ 100 h 109"/>
              <a:gd name="T28" fmla="*/ 33 w 110"/>
              <a:gd name="T29" fmla="*/ 105 h 109"/>
              <a:gd name="T30" fmla="*/ 43 w 110"/>
              <a:gd name="T31" fmla="*/ 108 h 109"/>
              <a:gd name="T32" fmla="*/ 55 w 110"/>
              <a:gd name="T33" fmla="*/ 109 h 109"/>
              <a:gd name="T34" fmla="*/ 66 w 110"/>
              <a:gd name="T35" fmla="*/ 108 h 109"/>
              <a:gd name="T36" fmla="*/ 76 w 110"/>
              <a:gd name="T37" fmla="*/ 105 h 109"/>
              <a:gd name="T38" fmla="*/ 86 w 110"/>
              <a:gd name="T39" fmla="*/ 100 h 109"/>
              <a:gd name="T40" fmla="*/ 94 w 110"/>
              <a:gd name="T41" fmla="*/ 93 h 109"/>
              <a:gd name="T42" fmla="*/ 101 w 110"/>
              <a:gd name="T43" fmla="*/ 85 h 109"/>
              <a:gd name="T44" fmla="*/ 106 w 110"/>
              <a:gd name="T45" fmla="*/ 76 h 109"/>
              <a:gd name="T46" fmla="*/ 109 w 110"/>
              <a:gd name="T47" fmla="*/ 66 h 109"/>
              <a:gd name="T48" fmla="*/ 110 w 110"/>
              <a:gd name="T49" fmla="*/ 55 h 109"/>
              <a:gd name="T50" fmla="*/ 109 w 110"/>
              <a:gd name="T51" fmla="*/ 44 h 109"/>
              <a:gd name="T52" fmla="*/ 106 w 110"/>
              <a:gd name="T53" fmla="*/ 35 h 109"/>
              <a:gd name="T54" fmla="*/ 101 w 110"/>
              <a:gd name="T55" fmla="*/ 24 h 109"/>
              <a:gd name="T56" fmla="*/ 94 w 110"/>
              <a:gd name="T57" fmla="*/ 16 h 109"/>
              <a:gd name="T58" fmla="*/ 86 w 110"/>
              <a:gd name="T59" fmla="*/ 9 h 109"/>
              <a:gd name="T60" fmla="*/ 76 w 110"/>
              <a:gd name="T61" fmla="*/ 5 h 109"/>
              <a:gd name="T62" fmla="*/ 66 w 110"/>
              <a:gd name="T63" fmla="*/ 1 h 109"/>
              <a:gd name="T64" fmla="*/ 55 w 110"/>
              <a:gd name="T65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0" h="109">
                <a:moveTo>
                  <a:pt x="55" y="0"/>
                </a:moveTo>
                <a:lnTo>
                  <a:pt x="43" y="1"/>
                </a:lnTo>
                <a:lnTo>
                  <a:pt x="33" y="5"/>
                </a:lnTo>
                <a:lnTo>
                  <a:pt x="24" y="9"/>
                </a:lnTo>
                <a:lnTo>
                  <a:pt x="16" y="16"/>
                </a:lnTo>
                <a:lnTo>
                  <a:pt x="9" y="24"/>
                </a:lnTo>
                <a:lnTo>
                  <a:pt x="4" y="35"/>
                </a:lnTo>
                <a:lnTo>
                  <a:pt x="1" y="44"/>
                </a:lnTo>
                <a:lnTo>
                  <a:pt x="0" y="55"/>
                </a:lnTo>
                <a:lnTo>
                  <a:pt x="1" y="66"/>
                </a:lnTo>
                <a:lnTo>
                  <a:pt x="4" y="76"/>
                </a:lnTo>
                <a:lnTo>
                  <a:pt x="9" y="85"/>
                </a:lnTo>
                <a:lnTo>
                  <a:pt x="16" y="93"/>
                </a:lnTo>
                <a:lnTo>
                  <a:pt x="24" y="100"/>
                </a:lnTo>
                <a:lnTo>
                  <a:pt x="33" y="105"/>
                </a:lnTo>
                <a:lnTo>
                  <a:pt x="43" y="108"/>
                </a:lnTo>
                <a:lnTo>
                  <a:pt x="55" y="109"/>
                </a:lnTo>
                <a:lnTo>
                  <a:pt x="66" y="108"/>
                </a:lnTo>
                <a:lnTo>
                  <a:pt x="76" y="105"/>
                </a:lnTo>
                <a:lnTo>
                  <a:pt x="86" y="100"/>
                </a:lnTo>
                <a:lnTo>
                  <a:pt x="94" y="93"/>
                </a:lnTo>
                <a:lnTo>
                  <a:pt x="101" y="85"/>
                </a:lnTo>
                <a:lnTo>
                  <a:pt x="106" y="76"/>
                </a:lnTo>
                <a:lnTo>
                  <a:pt x="109" y="66"/>
                </a:lnTo>
                <a:lnTo>
                  <a:pt x="110" y="55"/>
                </a:lnTo>
                <a:lnTo>
                  <a:pt x="109" y="44"/>
                </a:lnTo>
                <a:lnTo>
                  <a:pt x="106" y="35"/>
                </a:lnTo>
                <a:lnTo>
                  <a:pt x="101" y="24"/>
                </a:lnTo>
                <a:lnTo>
                  <a:pt x="94" y="16"/>
                </a:lnTo>
                <a:lnTo>
                  <a:pt x="86" y="9"/>
                </a:lnTo>
                <a:lnTo>
                  <a:pt x="76" y="5"/>
                </a:lnTo>
                <a:lnTo>
                  <a:pt x="66" y="1"/>
                </a:lnTo>
                <a:lnTo>
                  <a:pt x="55" y="0"/>
                </a:lnTo>
                <a:close/>
              </a:path>
            </a:pathLst>
          </a:custGeom>
          <a:solidFill>
            <a:srgbClr val="FF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WordArt 13">
            <a:extLst>
              <a:ext uri="{FF2B5EF4-FFF2-40B4-BE49-F238E27FC236}">
                <a16:creationId xmlns:a16="http://schemas.microsoft.com/office/drawing/2014/main" id="{C59CD9E0-B5FD-40A8-BCBA-6D8823A57F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3713" y="549275"/>
            <a:ext cx="4387850" cy="19446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rtl="1"/>
            <a:r>
              <a:rPr lang="ar-AE" sz="24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66"/>
                    </a:gs>
                    <a:gs pos="100000">
                      <a:srgbClr val="80008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 panose="020B0A04020102020204" pitchFamily="34" charset="0"/>
              </a:rPr>
              <a:t>حتى وَصَلَ إلى المسجد الأقصى</a:t>
            </a:r>
            <a:endParaRPr lang="en-US" sz="2400" kern="10">
              <a:ln w="9525">
                <a:solidFill>
                  <a:srgbClr val="80008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9966"/>
                  </a:gs>
                  <a:gs pos="100000">
                    <a:srgbClr val="800080"/>
                  </a:gs>
                </a:gsLst>
                <a:path path="rect">
                  <a:fillToRect l="50000" t="50000" r="50000" b="50000"/>
                </a:path>
              </a:gradFill>
              <a:latin typeface="Arial Black" panose="020B0A04020102020204" pitchFamily="34" charset="0"/>
            </a:endParaRPr>
          </a:p>
        </p:txBody>
      </p:sp>
      <p:pic>
        <p:nvPicPr>
          <p:cNvPr id="6158" name="Picture 14">
            <a:extLst>
              <a:ext uri="{FF2B5EF4-FFF2-40B4-BE49-F238E27FC236}">
                <a16:creationId xmlns:a16="http://schemas.microsoft.com/office/drawing/2014/main" id="{C927BE2A-28A2-4AEE-9B0D-C7FFD9C8C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075363"/>
            <a:ext cx="2557462" cy="1944687"/>
          </a:xfrm>
          <a:prstGeom prst="rect">
            <a:avLst/>
          </a:prstGeom>
          <a:noFill/>
          <a:ln w="57150" cmpd="thickThin">
            <a:solidFill>
              <a:srgbClr val="80008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98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DC5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DC5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3 -0.13156 L -0.52552 -0.52994 " pathEditMode="relative" ptsTypes="AA">
                                      <p:cBhvr>
                                        <p:cTn id="25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58D85DA-7FF4-441C-9D70-697F4F39F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DF61CE4-9F08-4D28-A0D4-EFEF45CB3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88B9F438-1F16-4449-9305-733982CDC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A46260C4-75EB-44A4-90C6-03EAFE9A0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6050" y="0"/>
            <a:ext cx="107950" cy="6858000"/>
          </a:xfrm>
          <a:prstGeom prst="rect">
            <a:avLst/>
          </a:prstGeom>
          <a:solidFill>
            <a:srgbClr val="418F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F00D8EA7-E8D1-4967-B195-BDC31D894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7125" y="-26988"/>
            <a:ext cx="288925" cy="6884988"/>
          </a:xfrm>
          <a:prstGeom prst="rect">
            <a:avLst/>
          </a:prstGeom>
          <a:solidFill>
            <a:srgbClr val="FF6D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D6B3D9F0-21C9-4485-B845-DD91D672E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0"/>
            <a:ext cx="144463" cy="6884988"/>
          </a:xfrm>
          <a:prstGeom prst="rect">
            <a:avLst/>
          </a:prstGeom>
          <a:solidFill>
            <a:srgbClr val="27EA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783C9F0E-A11E-4904-BBBC-61E82B403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6300" y="0"/>
            <a:ext cx="107950" cy="685800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id="{40E4D176-62AA-4967-A28D-C07444349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75" y="-26988"/>
            <a:ext cx="288925" cy="6884988"/>
          </a:xfrm>
          <a:prstGeom prst="rect">
            <a:avLst/>
          </a:prstGeom>
          <a:solidFill>
            <a:srgbClr val="9DFF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08F73434-30F9-4890-82E3-DA3A03ABB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0"/>
            <a:ext cx="144463" cy="6884988"/>
          </a:xfrm>
          <a:prstGeom prst="rect">
            <a:avLst/>
          </a:prstGeom>
          <a:solidFill>
            <a:srgbClr val="E395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Freeform 11">
            <a:extLst>
              <a:ext uri="{FF2B5EF4-FFF2-40B4-BE49-F238E27FC236}">
                <a16:creationId xmlns:a16="http://schemas.microsoft.com/office/drawing/2014/main" id="{80AEE0EC-526F-41C1-9F58-E0061598C2F4}"/>
              </a:ext>
            </a:extLst>
          </p:cNvPr>
          <p:cNvSpPr>
            <a:spLocks/>
          </p:cNvSpPr>
          <p:nvPr/>
        </p:nvSpPr>
        <p:spPr bwMode="auto">
          <a:xfrm>
            <a:off x="755650" y="692150"/>
            <a:ext cx="6838950" cy="5183188"/>
          </a:xfrm>
          <a:custGeom>
            <a:avLst/>
            <a:gdLst>
              <a:gd name="T0" fmla="*/ 2759 w 3072"/>
              <a:gd name="T1" fmla="*/ 303 h 2673"/>
              <a:gd name="T2" fmla="*/ 2664 w 3072"/>
              <a:gd name="T3" fmla="*/ 278 h 2673"/>
              <a:gd name="T4" fmla="*/ 2571 w 3072"/>
              <a:gd name="T5" fmla="*/ 255 h 2673"/>
              <a:gd name="T6" fmla="*/ 2475 w 3072"/>
              <a:gd name="T7" fmla="*/ 232 h 2673"/>
              <a:gd name="T8" fmla="*/ 2378 w 3072"/>
              <a:gd name="T9" fmla="*/ 210 h 2673"/>
              <a:gd name="T10" fmla="*/ 2282 w 3072"/>
              <a:gd name="T11" fmla="*/ 188 h 2673"/>
              <a:gd name="T12" fmla="*/ 2184 w 3072"/>
              <a:gd name="T13" fmla="*/ 168 h 2673"/>
              <a:gd name="T14" fmla="*/ 2086 w 3072"/>
              <a:gd name="T15" fmla="*/ 149 h 2673"/>
              <a:gd name="T16" fmla="*/ 1983 w 3072"/>
              <a:gd name="T17" fmla="*/ 131 h 2673"/>
              <a:gd name="T18" fmla="*/ 1879 w 3072"/>
              <a:gd name="T19" fmla="*/ 112 h 2673"/>
              <a:gd name="T20" fmla="*/ 1773 w 3072"/>
              <a:gd name="T21" fmla="*/ 95 h 2673"/>
              <a:gd name="T22" fmla="*/ 1666 w 3072"/>
              <a:gd name="T23" fmla="*/ 79 h 2673"/>
              <a:gd name="T24" fmla="*/ 1559 w 3072"/>
              <a:gd name="T25" fmla="*/ 65 h 2673"/>
              <a:gd name="T26" fmla="*/ 1451 w 3072"/>
              <a:gd name="T27" fmla="*/ 53 h 2673"/>
              <a:gd name="T28" fmla="*/ 1342 w 3072"/>
              <a:gd name="T29" fmla="*/ 40 h 2673"/>
              <a:gd name="T30" fmla="*/ 1232 w 3072"/>
              <a:gd name="T31" fmla="*/ 31 h 2673"/>
              <a:gd name="T32" fmla="*/ 1120 w 3072"/>
              <a:gd name="T33" fmla="*/ 22 h 2673"/>
              <a:gd name="T34" fmla="*/ 1003 w 3072"/>
              <a:gd name="T35" fmla="*/ 14 h 2673"/>
              <a:gd name="T36" fmla="*/ 885 w 3072"/>
              <a:gd name="T37" fmla="*/ 8 h 2673"/>
              <a:gd name="T38" fmla="*/ 767 w 3072"/>
              <a:gd name="T39" fmla="*/ 3 h 2673"/>
              <a:gd name="T40" fmla="*/ 649 w 3072"/>
              <a:gd name="T41" fmla="*/ 0 h 2673"/>
              <a:gd name="T42" fmla="*/ 529 w 3072"/>
              <a:gd name="T43" fmla="*/ 0 h 2673"/>
              <a:gd name="T44" fmla="*/ 408 w 3072"/>
              <a:gd name="T45" fmla="*/ 0 h 2673"/>
              <a:gd name="T46" fmla="*/ 286 w 3072"/>
              <a:gd name="T47" fmla="*/ 3 h 2673"/>
              <a:gd name="T48" fmla="*/ 193 w 3072"/>
              <a:gd name="T49" fmla="*/ 6 h 2673"/>
              <a:gd name="T50" fmla="*/ 138 w 3072"/>
              <a:gd name="T51" fmla="*/ 11 h 2673"/>
              <a:gd name="T52" fmla="*/ 89 w 3072"/>
              <a:gd name="T53" fmla="*/ 16 h 2673"/>
              <a:gd name="T54" fmla="*/ 33 w 3072"/>
              <a:gd name="T55" fmla="*/ 22 h 2673"/>
              <a:gd name="T56" fmla="*/ 789 w 3072"/>
              <a:gd name="T57" fmla="*/ 2645 h 2673"/>
              <a:gd name="T58" fmla="*/ 871 w 3072"/>
              <a:gd name="T59" fmla="*/ 2639 h 2673"/>
              <a:gd name="T60" fmla="*/ 995 w 3072"/>
              <a:gd name="T61" fmla="*/ 2575 h 2673"/>
              <a:gd name="T62" fmla="*/ 1118 w 3072"/>
              <a:gd name="T63" fmla="*/ 2516 h 2673"/>
              <a:gd name="T64" fmla="*/ 1244 w 3072"/>
              <a:gd name="T65" fmla="*/ 2460 h 2673"/>
              <a:gd name="T66" fmla="*/ 1369 w 3072"/>
              <a:gd name="T67" fmla="*/ 2407 h 2673"/>
              <a:gd name="T68" fmla="*/ 1493 w 3072"/>
              <a:gd name="T69" fmla="*/ 2359 h 2673"/>
              <a:gd name="T70" fmla="*/ 1618 w 3072"/>
              <a:gd name="T71" fmla="*/ 2315 h 2673"/>
              <a:gd name="T72" fmla="*/ 1742 w 3072"/>
              <a:gd name="T73" fmla="*/ 2276 h 2673"/>
              <a:gd name="T74" fmla="*/ 1848 w 3072"/>
              <a:gd name="T75" fmla="*/ 2245 h 2673"/>
              <a:gd name="T76" fmla="*/ 1930 w 3072"/>
              <a:gd name="T77" fmla="*/ 2224 h 2673"/>
              <a:gd name="T78" fmla="*/ 2005 w 3072"/>
              <a:gd name="T79" fmla="*/ 2203 h 2673"/>
              <a:gd name="T80" fmla="*/ 2077 w 3072"/>
              <a:gd name="T81" fmla="*/ 2186 h 2673"/>
              <a:gd name="T82" fmla="*/ 2147 w 3072"/>
              <a:gd name="T83" fmla="*/ 2171 h 2673"/>
              <a:gd name="T84" fmla="*/ 2217 w 3072"/>
              <a:gd name="T85" fmla="*/ 2157 h 2673"/>
              <a:gd name="T86" fmla="*/ 2290 w 3072"/>
              <a:gd name="T87" fmla="*/ 2144 h 2673"/>
              <a:gd name="T88" fmla="*/ 2369 w 3072"/>
              <a:gd name="T89" fmla="*/ 2135 h 2673"/>
              <a:gd name="T90" fmla="*/ 3072 w 3072"/>
              <a:gd name="T91" fmla="*/ 392 h 2673"/>
              <a:gd name="T92" fmla="*/ 3047 w 3072"/>
              <a:gd name="T93" fmla="*/ 384 h 2673"/>
              <a:gd name="T94" fmla="*/ 3014 w 3072"/>
              <a:gd name="T95" fmla="*/ 375 h 2673"/>
              <a:gd name="T96" fmla="*/ 2979 w 3072"/>
              <a:gd name="T97" fmla="*/ 364 h 2673"/>
              <a:gd name="T98" fmla="*/ 2940 w 3072"/>
              <a:gd name="T99" fmla="*/ 353 h 2673"/>
              <a:gd name="T100" fmla="*/ 2901 w 3072"/>
              <a:gd name="T101" fmla="*/ 342 h 2673"/>
              <a:gd name="T102" fmla="*/ 2864 w 3072"/>
              <a:gd name="T103" fmla="*/ 331 h 2673"/>
              <a:gd name="T104" fmla="*/ 2831 w 3072"/>
              <a:gd name="T105" fmla="*/ 323 h 2673"/>
              <a:gd name="T106" fmla="*/ 2806 w 3072"/>
              <a:gd name="T107" fmla="*/ 316 h 2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72" h="2673">
                <a:moveTo>
                  <a:pt x="2806" y="316"/>
                </a:moveTo>
                <a:lnTo>
                  <a:pt x="2759" y="303"/>
                </a:lnTo>
                <a:lnTo>
                  <a:pt x="2713" y="291"/>
                </a:lnTo>
                <a:lnTo>
                  <a:pt x="2664" y="278"/>
                </a:lnTo>
                <a:lnTo>
                  <a:pt x="2618" y="266"/>
                </a:lnTo>
                <a:lnTo>
                  <a:pt x="2571" y="255"/>
                </a:lnTo>
                <a:lnTo>
                  <a:pt x="2523" y="243"/>
                </a:lnTo>
                <a:lnTo>
                  <a:pt x="2475" y="232"/>
                </a:lnTo>
                <a:lnTo>
                  <a:pt x="2426" y="221"/>
                </a:lnTo>
                <a:lnTo>
                  <a:pt x="2378" y="210"/>
                </a:lnTo>
                <a:lnTo>
                  <a:pt x="2330" y="199"/>
                </a:lnTo>
                <a:lnTo>
                  <a:pt x="2282" y="188"/>
                </a:lnTo>
                <a:lnTo>
                  <a:pt x="2234" y="179"/>
                </a:lnTo>
                <a:lnTo>
                  <a:pt x="2184" y="168"/>
                </a:lnTo>
                <a:lnTo>
                  <a:pt x="2136" y="159"/>
                </a:lnTo>
                <a:lnTo>
                  <a:pt x="2086" y="149"/>
                </a:lnTo>
                <a:lnTo>
                  <a:pt x="2036" y="140"/>
                </a:lnTo>
                <a:lnTo>
                  <a:pt x="1983" y="131"/>
                </a:lnTo>
                <a:lnTo>
                  <a:pt x="1932" y="121"/>
                </a:lnTo>
                <a:lnTo>
                  <a:pt x="1879" y="112"/>
                </a:lnTo>
                <a:lnTo>
                  <a:pt x="1826" y="104"/>
                </a:lnTo>
                <a:lnTo>
                  <a:pt x="1773" y="95"/>
                </a:lnTo>
                <a:lnTo>
                  <a:pt x="1720" y="87"/>
                </a:lnTo>
                <a:lnTo>
                  <a:pt x="1666" y="79"/>
                </a:lnTo>
                <a:lnTo>
                  <a:pt x="1613" y="73"/>
                </a:lnTo>
                <a:lnTo>
                  <a:pt x="1559" y="65"/>
                </a:lnTo>
                <a:lnTo>
                  <a:pt x="1506" y="59"/>
                </a:lnTo>
                <a:lnTo>
                  <a:pt x="1451" y="53"/>
                </a:lnTo>
                <a:lnTo>
                  <a:pt x="1397" y="47"/>
                </a:lnTo>
                <a:lnTo>
                  <a:pt x="1342" y="40"/>
                </a:lnTo>
                <a:lnTo>
                  <a:pt x="1288" y="36"/>
                </a:lnTo>
                <a:lnTo>
                  <a:pt x="1232" y="31"/>
                </a:lnTo>
                <a:lnTo>
                  <a:pt x="1177" y="26"/>
                </a:lnTo>
                <a:lnTo>
                  <a:pt x="1120" y="22"/>
                </a:lnTo>
                <a:lnTo>
                  <a:pt x="1061" y="17"/>
                </a:lnTo>
                <a:lnTo>
                  <a:pt x="1003" y="14"/>
                </a:lnTo>
                <a:lnTo>
                  <a:pt x="944" y="11"/>
                </a:lnTo>
                <a:lnTo>
                  <a:pt x="885" y="8"/>
                </a:lnTo>
                <a:lnTo>
                  <a:pt x="826" y="5"/>
                </a:lnTo>
                <a:lnTo>
                  <a:pt x="767" y="3"/>
                </a:lnTo>
                <a:lnTo>
                  <a:pt x="708" y="2"/>
                </a:lnTo>
                <a:lnTo>
                  <a:pt x="649" y="0"/>
                </a:lnTo>
                <a:lnTo>
                  <a:pt x="588" y="0"/>
                </a:lnTo>
                <a:lnTo>
                  <a:pt x="529" y="0"/>
                </a:lnTo>
                <a:lnTo>
                  <a:pt x="468" y="0"/>
                </a:lnTo>
                <a:lnTo>
                  <a:pt x="408" y="0"/>
                </a:lnTo>
                <a:lnTo>
                  <a:pt x="347" y="2"/>
                </a:lnTo>
                <a:lnTo>
                  <a:pt x="286" y="3"/>
                </a:lnTo>
                <a:lnTo>
                  <a:pt x="226" y="5"/>
                </a:lnTo>
                <a:lnTo>
                  <a:pt x="193" y="6"/>
                </a:lnTo>
                <a:lnTo>
                  <a:pt x="165" y="9"/>
                </a:lnTo>
                <a:lnTo>
                  <a:pt x="138" y="11"/>
                </a:lnTo>
                <a:lnTo>
                  <a:pt x="114" y="14"/>
                </a:lnTo>
                <a:lnTo>
                  <a:pt x="89" y="16"/>
                </a:lnTo>
                <a:lnTo>
                  <a:pt x="62" y="19"/>
                </a:lnTo>
                <a:lnTo>
                  <a:pt x="33" y="22"/>
                </a:lnTo>
                <a:lnTo>
                  <a:pt x="0" y="25"/>
                </a:lnTo>
                <a:lnTo>
                  <a:pt x="789" y="2645"/>
                </a:lnTo>
                <a:lnTo>
                  <a:pt x="809" y="2673"/>
                </a:lnTo>
                <a:lnTo>
                  <a:pt x="871" y="2639"/>
                </a:lnTo>
                <a:lnTo>
                  <a:pt x="933" y="2606"/>
                </a:lnTo>
                <a:lnTo>
                  <a:pt x="995" y="2575"/>
                </a:lnTo>
                <a:lnTo>
                  <a:pt x="1056" y="2544"/>
                </a:lnTo>
                <a:lnTo>
                  <a:pt x="1118" y="2516"/>
                </a:lnTo>
                <a:lnTo>
                  <a:pt x="1182" y="2486"/>
                </a:lnTo>
                <a:lnTo>
                  <a:pt x="1244" y="2460"/>
                </a:lnTo>
                <a:lnTo>
                  <a:pt x="1307" y="2432"/>
                </a:lnTo>
                <a:lnTo>
                  <a:pt x="1369" y="2407"/>
                </a:lnTo>
                <a:lnTo>
                  <a:pt x="1431" y="2382"/>
                </a:lnTo>
                <a:lnTo>
                  <a:pt x="1493" y="2359"/>
                </a:lnTo>
                <a:lnTo>
                  <a:pt x="1555" y="2337"/>
                </a:lnTo>
                <a:lnTo>
                  <a:pt x="1618" y="2315"/>
                </a:lnTo>
                <a:lnTo>
                  <a:pt x="1680" y="2295"/>
                </a:lnTo>
                <a:lnTo>
                  <a:pt x="1742" y="2276"/>
                </a:lnTo>
                <a:lnTo>
                  <a:pt x="1804" y="2258"/>
                </a:lnTo>
                <a:lnTo>
                  <a:pt x="1848" y="2245"/>
                </a:lnTo>
                <a:lnTo>
                  <a:pt x="1890" y="2235"/>
                </a:lnTo>
                <a:lnTo>
                  <a:pt x="1930" y="2224"/>
                </a:lnTo>
                <a:lnTo>
                  <a:pt x="1969" y="2213"/>
                </a:lnTo>
                <a:lnTo>
                  <a:pt x="2005" y="2203"/>
                </a:lnTo>
                <a:lnTo>
                  <a:pt x="2041" y="2194"/>
                </a:lnTo>
                <a:lnTo>
                  <a:pt x="2077" y="2186"/>
                </a:lnTo>
                <a:lnTo>
                  <a:pt x="2111" y="2177"/>
                </a:lnTo>
                <a:lnTo>
                  <a:pt x="2147" y="2171"/>
                </a:lnTo>
                <a:lnTo>
                  <a:pt x="2181" y="2163"/>
                </a:lnTo>
                <a:lnTo>
                  <a:pt x="2217" y="2157"/>
                </a:lnTo>
                <a:lnTo>
                  <a:pt x="2252" y="2151"/>
                </a:lnTo>
                <a:lnTo>
                  <a:pt x="2290" y="2144"/>
                </a:lnTo>
                <a:lnTo>
                  <a:pt x="2328" y="2140"/>
                </a:lnTo>
                <a:lnTo>
                  <a:pt x="2369" y="2135"/>
                </a:lnTo>
                <a:lnTo>
                  <a:pt x="2412" y="2130"/>
                </a:lnTo>
                <a:lnTo>
                  <a:pt x="3072" y="392"/>
                </a:lnTo>
                <a:lnTo>
                  <a:pt x="3061" y="389"/>
                </a:lnTo>
                <a:lnTo>
                  <a:pt x="3047" y="384"/>
                </a:lnTo>
                <a:lnTo>
                  <a:pt x="3032" y="379"/>
                </a:lnTo>
                <a:lnTo>
                  <a:pt x="3014" y="375"/>
                </a:lnTo>
                <a:lnTo>
                  <a:pt x="2997" y="370"/>
                </a:lnTo>
                <a:lnTo>
                  <a:pt x="2979" y="364"/>
                </a:lnTo>
                <a:lnTo>
                  <a:pt x="2958" y="359"/>
                </a:lnTo>
                <a:lnTo>
                  <a:pt x="2940" y="353"/>
                </a:lnTo>
                <a:lnTo>
                  <a:pt x="2920" y="348"/>
                </a:lnTo>
                <a:lnTo>
                  <a:pt x="2901" y="342"/>
                </a:lnTo>
                <a:lnTo>
                  <a:pt x="2882" y="337"/>
                </a:lnTo>
                <a:lnTo>
                  <a:pt x="2864" y="331"/>
                </a:lnTo>
                <a:lnTo>
                  <a:pt x="2846" y="327"/>
                </a:lnTo>
                <a:lnTo>
                  <a:pt x="2831" y="323"/>
                </a:lnTo>
                <a:lnTo>
                  <a:pt x="2818" y="319"/>
                </a:lnTo>
                <a:lnTo>
                  <a:pt x="2806" y="316"/>
                </a:lnTo>
                <a:close/>
              </a:path>
            </a:pathLst>
          </a:custGeom>
          <a:solidFill>
            <a:srgbClr val="E395CF">
              <a:alpha val="3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Freeform 12">
            <a:extLst>
              <a:ext uri="{FF2B5EF4-FFF2-40B4-BE49-F238E27FC236}">
                <a16:creationId xmlns:a16="http://schemas.microsoft.com/office/drawing/2014/main" id="{FF8A0063-C5D2-46A5-9AE8-6DF12DAE6167}"/>
              </a:ext>
            </a:extLst>
          </p:cNvPr>
          <p:cNvSpPr>
            <a:spLocks/>
          </p:cNvSpPr>
          <p:nvPr/>
        </p:nvSpPr>
        <p:spPr bwMode="auto">
          <a:xfrm>
            <a:off x="1189038" y="1125538"/>
            <a:ext cx="6551612" cy="4824412"/>
          </a:xfrm>
          <a:custGeom>
            <a:avLst/>
            <a:gdLst>
              <a:gd name="T0" fmla="*/ 2759 w 3072"/>
              <a:gd name="T1" fmla="*/ 303 h 2673"/>
              <a:gd name="T2" fmla="*/ 2664 w 3072"/>
              <a:gd name="T3" fmla="*/ 278 h 2673"/>
              <a:gd name="T4" fmla="*/ 2571 w 3072"/>
              <a:gd name="T5" fmla="*/ 255 h 2673"/>
              <a:gd name="T6" fmla="*/ 2475 w 3072"/>
              <a:gd name="T7" fmla="*/ 232 h 2673"/>
              <a:gd name="T8" fmla="*/ 2378 w 3072"/>
              <a:gd name="T9" fmla="*/ 210 h 2673"/>
              <a:gd name="T10" fmla="*/ 2282 w 3072"/>
              <a:gd name="T11" fmla="*/ 188 h 2673"/>
              <a:gd name="T12" fmla="*/ 2184 w 3072"/>
              <a:gd name="T13" fmla="*/ 168 h 2673"/>
              <a:gd name="T14" fmla="*/ 2086 w 3072"/>
              <a:gd name="T15" fmla="*/ 149 h 2673"/>
              <a:gd name="T16" fmla="*/ 1983 w 3072"/>
              <a:gd name="T17" fmla="*/ 131 h 2673"/>
              <a:gd name="T18" fmla="*/ 1879 w 3072"/>
              <a:gd name="T19" fmla="*/ 112 h 2673"/>
              <a:gd name="T20" fmla="*/ 1773 w 3072"/>
              <a:gd name="T21" fmla="*/ 95 h 2673"/>
              <a:gd name="T22" fmla="*/ 1666 w 3072"/>
              <a:gd name="T23" fmla="*/ 79 h 2673"/>
              <a:gd name="T24" fmla="*/ 1559 w 3072"/>
              <a:gd name="T25" fmla="*/ 65 h 2673"/>
              <a:gd name="T26" fmla="*/ 1451 w 3072"/>
              <a:gd name="T27" fmla="*/ 53 h 2673"/>
              <a:gd name="T28" fmla="*/ 1342 w 3072"/>
              <a:gd name="T29" fmla="*/ 40 h 2673"/>
              <a:gd name="T30" fmla="*/ 1232 w 3072"/>
              <a:gd name="T31" fmla="*/ 31 h 2673"/>
              <a:gd name="T32" fmla="*/ 1120 w 3072"/>
              <a:gd name="T33" fmla="*/ 22 h 2673"/>
              <a:gd name="T34" fmla="*/ 1003 w 3072"/>
              <a:gd name="T35" fmla="*/ 14 h 2673"/>
              <a:gd name="T36" fmla="*/ 885 w 3072"/>
              <a:gd name="T37" fmla="*/ 8 h 2673"/>
              <a:gd name="T38" fmla="*/ 767 w 3072"/>
              <a:gd name="T39" fmla="*/ 3 h 2673"/>
              <a:gd name="T40" fmla="*/ 649 w 3072"/>
              <a:gd name="T41" fmla="*/ 0 h 2673"/>
              <a:gd name="T42" fmla="*/ 529 w 3072"/>
              <a:gd name="T43" fmla="*/ 0 h 2673"/>
              <a:gd name="T44" fmla="*/ 408 w 3072"/>
              <a:gd name="T45" fmla="*/ 0 h 2673"/>
              <a:gd name="T46" fmla="*/ 286 w 3072"/>
              <a:gd name="T47" fmla="*/ 3 h 2673"/>
              <a:gd name="T48" fmla="*/ 193 w 3072"/>
              <a:gd name="T49" fmla="*/ 6 h 2673"/>
              <a:gd name="T50" fmla="*/ 138 w 3072"/>
              <a:gd name="T51" fmla="*/ 11 h 2673"/>
              <a:gd name="T52" fmla="*/ 89 w 3072"/>
              <a:gd name="T53" fmla="*/ 16 h 2673"/>
              <a:gd name="T54" fmla="*/ 33 w 3072"/>
              <a:gd name="T55" fmla="*/ 22 h 2673"/>
              <a:gd name="T56" fmla="*/ 789 w 3072"/>
              <a:gd name="T57" fmla="*/ 2645 h 2673"/>
              <a:gd name="T58" fmla="*/ 871 w 3072"/>
              <a:gd name="T59" fmla="*/ 2639 h 2673"/>
              <a:gd name="T60" fmla="*/ 995 w 3072"/>
              <a:gd name="T61" fmla="*/ 2575 h 2673"/>
              <a:gd name="T62" fmla="*/ 1118 w 3072"/>
              <a:gd name="T63" fmla="*/ 2516 h 2673"/>
              <a:gd name="T64" fmla="*/ 1244 w 3072"/>
              <a:gd name="T65" fmla="*/ 2460 h 2673"/>
              <a:gd name="T66" fmla="*/ 1369 w 3072"/>
              <a:gd name="T67" fmla="*/ 2407 h 2673"/>
              <a:gd name="T68" fmla="*/ 1493 w 3072"/>
              <a:gd name="T69" fmla="*/ 2359 h 2673"/>
              <a:gd name="T70" fmla="*/ 1618 w 3072"/>
              <a:gd name="T71" fmla="*/ 2315 h 2673"/>
              <a:gd name="T72" fmla="*/ 1742 w 3072"/>
              <a:gd name="T73" fmla="*/ 2276 h 2673"/>
              <a:gd name="T74" fmla="*/ 1848 w 3072"/>
              <a:gd name="T75" fmla="*/ 2245 h 2673"/>
              <a:gd name="T76" fmla="*/ 1930 w 3072"/>
              <a:gd name="T77" fmla="*/ 2224 h 2673"/>
              <a:gd name="T78" fmla="*/ 2005 w 3072"/>
              <a:gd name="T79" fmla="*/ 2203 h 2673"/>
              <a:gd name="T80" fmla="*/ 2077 w 3072"/>
              <a:gd name="T81" fmla="*/ 2186 h 2673"/>
              <a:gd name="T82" fmla="*/ 2147 w 3072"/>
              <a:gd name="T83" fmla="*/ 2171 h 2673"/>
              <a:gd name="T84" fmla="*/ 2217 w 3072"/>
              <a:gd name="T85" fmla="*/ 2157 h 2673"/>
              <a:gd name="T86" fmla="*/ 2290 w 3072"/>
              <a:gd name="T87" fmla="*/ 2144 h 2673"/>
              <a:gd name="T88" fmla="*/ 2369 w 3072"/>
              <a:gd name="T89" fmla="*/ 2135 h 2673"/>
              <a:gd name="T90" fmla="*/ 3072 w 3072"/>
              <a:gd name="T91" fmla="*/ 392 h 2673"/>
              <a:gd name="T92" fmla="*/ 3047 w 3072"/>
              <a:gd name="T93" fmla="*/ 384 h 2673"/>
              <a:gd name="T94" fmla="*/ 3014 w 3072"/>
              <a:gd name="T95" fmla="*/ 375 h 2673"/>
              <a:gd name="T96" fmla="*/ 2979 w 3072"/>
              <a:gd name="T97" fmla="*/ 364 h 2673"/>
              <a:gd name="T98" fmla="*/ 2940 w 3072"/>
              <a:gd name="T99" fmla="*/ 353 h 2673"/>
              <a:gd name="T100" fmla="*/ 2901 w 3072"/>
              <a:gd name="T101" fmla="*/ 342 h 2673"/>
              <a:gd name="T102" fmla="*/ 2864 w 3072"/>
              <a:gd name="T103" fmla="*/ 331 h 2673"/>
              <a:gd name="T104" fmla="*/ 2831 w 3072"/>
              <a:gd name="T105" fmla="*/ 323 h 2673"/>
              <a:gd name="T106" fmla="*/ 2806 w 3072"/>
              <a:gd name="T107" fmla="*/ 316 h 2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72" h="2673">
                <a:moveTo>
                  <a:pt x="2806" y="316"/>
                </a:moveTo>
                <a:lnTo>
                  <a:pt x="2759" y="303"/>
                </a:lnTo>
                <a:lnTo>
                  <a:pt x="2713" y="291"/>
                </a:lnTo>
                <a:lnTo>
                  <a:pt x="2664" y="278"/>
                </a:lnTo>
                <a:lnTo>
                  <a:pt x="2618" y="266"/>
                </a:lnTo>
                <a:lnTo>
                  <a:pt x="2571" y="255"/>
                </a:lnTo>
                <a:lnTo>
                  <a:pt x="2523" y="243"/>
                </a:lnTo>
                <a:lnTo>
                  <a:pt x="2475" y="232"/>
                </a:lnTo>
                <a:lnTo>
                  <a:pt x="2426" y="221"/>
                </a:lnTo>
                <a:lnTo>
                  <a:pt x="2378" y="210"/>
                </a:lnTo>
                <a:lnTo>
                  <a:pt x="2330" y="199"/>
                </a:lnTo>
                <a:lnTo>
                  <a:pt x="2282" y="188"/>
                </a:lnTo>
                <a:lnTo>
                  <a:pt x="2234" y="179"/>
                </a:lnTo>
                <a:lnTo>
                  <a:pt x="2184" y="168"/>
                </a:lnTo>
                <a:lnTo>
                  <a:pt x="2136" y="159"/>
                </a:lnTo>
                <a:lnTo>
                  <a:pt x="2086" y="149"/>
                </a:lnTo>
                <a:lnTo>
                  <a:pt x="2036" y="140"/>
                </a:lnTo>
                <a:lnTo>
                  <a:pt x="1983" y="131"/>
                </a:lnTo>
                <a:lnTo>
                  <a:pt x="1932" y="121"/>
                </a:lnTo>
                <a:lnTo>
                  <a:pt x="1879" y="112"/>
                </a:lnTo>
                <a:lnTo>
                  <a:pt x="1826" y="104"/>
                </a:lnTo>
                <a:lnTo>
                  <a:pt x="1773" y="95"/>
                </a:lnTo>
                <a:lnTo>
                  <a:pt x="1720" y="87"/>
                </a:lnTo>
                <a:lnTo>
                  <a:pt x="1666" y="79"/>
                </a:lnTo>
                <a:lnTo>
                  <a:pt x="1613" y="73"/>
                </a:lnTo>
                <a:lnTo>
                  <a:pt x="1559" y="65"/>
                </a:lnTo>
                <a:lnTo>
                  <a:pt x="1506" y="59"/>
                </a:lnTo>
                <a:lnTo>
                  <a:pt x="1451" y="53"/>
                </a:lnTo>
                <a:lnTo>
                  <a:pt x="1397" y="47"/>
                </a:lnTo>
                <a:lnTo>
                  <a:pt x="1342" y="40"/>
                </a:lnTo>
                <a:lnTo>
                  <a:pt x="1288" y="36"/>
                </a:lnTo>
                <a:lnTo>
                  <a:pt x="1232" y="31"/>
                </a:lnTo>
                <a:lnTo>
                  <a:pt x="1177" y="26"/>
                </a:lnTo>
                <a:lnTo>
                  <a:pt x="1120" y="22"/>
                </a:lnTo>
                <a:lnTo>
                  <a:pt x="1061" y="17"/>
                </a:lnTo>
                <a:lnTo>
                  <a:pt x="1003" y="14"/>
                </a:lnTo>
                <a:lnTo>
                  <a:pt x="944" y="11"/>
                </a:lnTo>
                <a:lnTo>
                  <a:pt x="885" y="8"/>
                </a:lnTo>
                <a:lnTo>
                  <a:pt x="826" y="5"/>
                </a:lnTo>
                <a:lnTo>
                  <a:pt x="767" y="3"/>
                </a:lnTo>
                <a:lnTo>
                  <a:pt x="708" y="2"/>
                </a:lnTo>
                <a:lnTo>
                  <a:pt x="649" y="0"/>
                </a:lnTo>
                <a:lnTo>
                  <a:pt x="588" y="0"/>
                </a:lnTo>
                <a:lnTo>
                  <a:pt x="529" y="0"/>
                </a:lnTo>
                <a:lnTo>
                  <a:pt x="468" y="0"/>
                </a:lnTo>
                <a:lnTo>
                  <a:pt x="408" y="0"/>
                </a:lnTo>
                <a:lnTo>
                  <a:pt x="347" y="2"/>
                </a:lnTo>
                <a:lnTo>
                  <a:pt x="286" y="3"/>
                </a:lnTo>
                <a:lnTo>
                  <a:pt x="226" y="5"/>
                </a:lnTo>
                <a:lnTo>
                  <a:pt x="193" y="6"/>
                </a:lnTo>
                <a:lnTo>
                  <a:pt x="165" y="9"/>
                </a:lnTo>
                <a:lnTo>
                  <a:pt x="138" y="11"/>
                </a:lnTo>
                <a:lnTo>
                  <a:pt x="114" y="14"/>
                </a:lnTo>
                <a:lnTo>
                  <a:pt x="89" y="16"/>
                </a:lnTo>
                <a:lnTo>
                  <a:pt x="62" y="19"/>
                </a:lnTo>
                <a:lnTo>
                  <a:pt x="33" y="22"/>
                </a:lnTo>
                <a:lnTo>
                  <a:pt x="0" y="25"/>
                </a:lnTo>
                <a:lnTo>
                  <a:pt x="789" y="2645"/>
                </a:lnTo>
                <a:lnTo>
                  <a:pt x="809" y="2673"/>
                </a:lnTo>
                <a:lnTo>
                  <a:pt x="871" y="2639"/>
                </a:lnTo>
                <a:lnTo>
                  <a:pt x="933" y="2606"/>
                </a:lnTo>
                <a:lnTo>
                  <a:pt x="995" y="2575"/>
                </a:lnTo>
                <a:lnTo>
                  <a:pt x="1056" y="2544"/>
                </a:lnTo>
                <a:lnTo>
                  <a:pt x="1118" y="2516"/>
                </a:lnTo>
                <a:lnTo>
                  <a:pt x="1182" y="2486"/>
                </a:lnTo>
                <a:lnTo>
                  <a:pt x="1244" y="2460"/>
                </a:lnTo>
                <a:lnTo>
                  <a:pt x="1307" y="2432"/>
                </a:lnTo>
                <a:lnTo>
                  <a:pt x="1369" y="2407"/>
                </a:lnTo>
                <a:lnTo>
                  <a:pt x="1431" y="2382"/>
                </a:lnTo>
                <a:lnTo>
                  <a:pt x="1493" y="2359"/>
                </a:lnTo>
                <a:lnTo>
                  <a:pt x="1555" y="2337"/>
                </a:lnTo>
                <a:lnTo>
                  <a:pt x="1618" y="2315"/>
                </a:lnTo>
                <a:lnTo>
                  <a:pt x="1680" y="2295"/>
                </a:lnTo>
                <a:lnTo>
                  <a:pt x="1742" y="2276"/>
                </a:lnTo>
                <a:lnTo>
                  <a:pt x="1804" y="2258"/>
                </a:lnTo>
                <a:lnTo>
                  <a:pt x="1848" y="2245"/>
                </a:lnTo>
                <a:lnTo>
                  <a:pt x="1890" y="2235"/>
                </a:lnTo>
                <a:lnTo>
                  <a:pt x="1930" y="2224"/>
                </a:lnTo>
                <a:lnTo>
                  <a:pt x="1969" y="2213"/>
                </a:lnTo>
                <a:lnTo>
                  <a:pt x="2005" y="2203"/>
                </a:lnTo>
                <a:lnTo>
                  <a:pt x="2041" y="2194"/>
                </a:lnTo>
                <a:lnTo>
                  <a:pt x="2077" y="2186"/>
                </a:lnTo>
                <a:lnTo>
                  <a:pt x="2111" y="2177"/>
                </a:lnTo>
                <a:lnTo>
                  <a:pt x="2147" y="2171"/>
                </a:lnTo>
                <a:lnTo>
                  <a:pt x="2181" y="2163"/>
                </a:lnTo>
                <a:lnTo>
                  <a:pt x="2217" y="2157"/>
                </a:lnTo>
                <a:lnTo>
                  <a:pt x="2252" y="2151"/>
                </a:lnTo>
                <a:lnTo>
                  <a:pt x="2290" y="2144"/>
                </a:lnTo>
                <a:lnTo>
                  <a:pt x="2328" y="2140"/>
                </a:lnTo>
                <a:lnTo>
                  <a:pt x="2369" y="2135"/>
                </a:lnTo>
                <a:lnTo>
                  <a:pt x="2412" y="2130"/>
                </a:lnTo>
                <a:lnTo>
                  <a:pt x="3072" y="392"/>
                </a:lnTo>
                <a:lnTo>
                  <a:pt x="3061" y="389"/>
                </a:lnTo>
                <a:lnTo>
                  <a:pt x="3047" y="384"/>
                </a:lnTo>
                <a:lnTo>
                  <a:pt x="3032" y="379"/>
                </a:lnTo>
                <a:lnTo>
                  <a:pt x="3014" y="375"/>
                </a:lnTo>
                <a:lnTo>
                  <a:pt x="2997" y="370"/>
                </a:lnTo>
                <a:lnTo>
                  <a:pt x="2979" y="364"/>
                </a:lnTo>
                <a:lnTo>
                  <a:pt x="2958" y="359"/>
                </a:lnTo>
                <a:lnTo>
                  <a:pt x="2940" y="353"/>
                </a:lnTo>
                <a:lnTo>
                  <a:pt x="2920" y="348"/>
                </a:lnTo>
                <a:lnTo>
                  <a:pt x="2901" y="342"/>
                </a:lnTo>
                <a:lnTo>
                  <a:pt x="2882" y="337"/>
                </a:lnTo>
                <a:lnTo>
                  <a:pt x="2864" y="331"/>
                </a:lnTo>
                <a:lnTo>
                  <a:pt x="2846" y="327"/>
                </a:lnTo>
                <a:lnTo>
                  <a:pt x="2831" y="323"/>
                </a:lnTo>
                <a:lnTo>
                  <a:pt x="2818" y="319"/>
                </a:lnTo>
                <a:lnTo>
                  <a:pt x="2806" y="316"/>
                </a:lnTo>
                <a:close/>
              </a:path>
            </a:pathLst>
          </a:custGeom>
          <a:solidFill>
            <a:srgbClr val="9DFF3B">
              <a:alpha val="8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6" name="Freeform 58">
            <a:extLst>
              <a:ext uri="{FF2B5EF4-FFF2-40B4-BE49-F238E27FC236}">
                <a16:creationId xmlns:a16="http://schemas.microsoft.com/office/drawing/2014/main" id="{2F4AF561-947A-446D-B923-5727C23040E7}"/>
              </a:ext>
            </a:extLst>
          </p:cNvPr>
          <p:cNvSpPr>
            <a:spLocks/>
          </p:cNvSpPr>
          <p:nvPr/>
        </p:nvSpPr>
        <p:spPr bwMode="auto">
          <a:xfrm>
            <a:off x="1331913" y="5589588"/>
            <a:ext cx="1236662" cy="379412"/>
          </a:xfrm>
          <a:custGeom>
            <a:avLst/>
            <a:gdLst>
              <a:gd name="T0" fmla="*/ 928 w 980"/>
              <a:gd name="T1" fmla="*/ 111 h 251"/>
              <a:gd name="T2" fmla="*/ 942 w 980"/>
              <a:gd name="T3" fmla="*/ 126 h 251"/>
              <a:gd name="T4" fmla="*/ 962 w 980"/>
              <a:gd name="T5" fmla="*/ 137 h 251"/>
              <a:gd name="T6" fmla="*/ 968 w 980"/>
              <a:gd name="T7" fmla="*/ 154 h 251"/>
              <a:gd name="T8" fmla="*/ 942 w 980"/>
              <a:gd name="T9" fmla="*/ 175 h 251"/>
              <a:gd name="T10" fmla="*/ 899 w 980"/>
              <a:gd name="T11" fmla="*/ 158 h 251"/>
              <a:gd name="T12" fmla="*/ 851 w 980"/>
              <a:gd name="T13" fmla="*/ 124 h 251"/>
              <a:gd name="T14" fmla="*/ 800 w 980"/>
              <a:gd name="T15" fmla="*/ 91 h 251"/>
              <a:gd name="T16" fmla="*/ 772 w 980"/>
              <a:gd name="T17" fmla="*/ 97 h 251"/>
              <a:gd name="T18" fmla="*/ 790 w 980"/>
              <a:gd name="T19" fmla="*/ 130 h 251"/>
              <a:gd name="T20" fmla="*/ 824 w 980"/>
              <a:gd name="T21" fmla="*/ 178 h 251"/>
              <a:gd name="T22" fmla="*/ 782 w 980"/>
              <a:gd name="T23" fmla="*/ 230 h 251"/>
              <a:gd name="T24" fmla="*/ 673 w 980"/>
              <a:gd name="T25" fmla="*/ 232 h 251"/>
              <a:gd name="T26" fmla="*/ 558 w 980"/>
              <a:gd name="T27" fmla="*/ 238 h 251"/>
              <a:gd name="T28" fmla="*/ 439 w 980"/>
              <a:gd name="T29" fmla="*/ 245 h 251"/>
              <a:gd name="T30" fmla="*/ 323 w 980"/>
              <a:gd name="T31" fmla="*/ 251 h 251"/>
              <a:gd name="T32" fmla="*/ 214 w 980"/>
              <a:gd name="T33" fmla="*/ 251 h 251"/>
              <a:gd name="T34" fmla="*/ 115 w 980"/>
              <a:gd name="T35" fmla="*/ 238 h 251"/>
              <a:gd name="T36" fmla="*/ 34 w 980"/>
              <a:gd name="T37" fmla="*/ 212 h 251"/>
              <a:gd name="T38" fmla="*/ 44 w 980"/>
              <a:gd name="T39" fmla="*/ 195 h 251"/>
              <a:gd name="T40" fmla="*/ 133 w 980"/>
              <a:gd name="T41" fmla="*/ 201 h 251"/>
              <a:gd name="T42" fmla="*/ 226 w 980"/>
              <a:gd name="T43" fmla="*/ 206 h 251"/>
              <a:gd name="T44" fmla="*/ 321 w 980"/>
              <a:gd name="T45" fmla="*/ 210 h 251"/>
              <a:gd name="T46" fmla="*/ 416 w 980"/>
              <a:gd name="T47" fmla="*/ 210 h 251"/>
              <a:gd name="T48" fmla="*/ 511 w 980"/>
              <a:gd name="T49" fmla="*/ 206 h 251"/>
              <a:gd name="T50" fmla="*/ 602 w 980"/>
              <a:gd name="T51" fmla="*/ 197 h 251"/>
              <a:gd name="T52" fmla="*/ 689 w 980"/>
              <a:gd name="T53" fmla="*/ 184 h 251"/>
              <a:gd name="T54" fmla="*/ 746 w 980"/>
              <a:gd name="T55" fmla="*/ 143 h 251"/>
              <a:gd name="T56" fmla="*/ 730 w 980"/>
              <a:gd name="T57" fmla="*/ 76 h 251"/>
              <a:gd name="T58" fmla="*/ 752 w 980"/>
              <a:gd name="T59" fmla="*/ 39 h 251"/>
              <a:gd name="T60" fmla="*/ 794 w 980"/>
              <a:gd name="T61" fmla="*/ 56 h 251"/>
              <a:gd name="T62" fmla="*/ 831 w 980"/>
              <a:gd name="T63" fmla="*/ 82 h 251"/>
              <a:gd name="T64" fmla="*/ 873 w 980"/>
              <a:gd name="T65" fmla="*/ 89 h 251"/>
              <a:gd name="T66" fmla="*/ 865 w 980"/>
              <a:gd name="T67" fmla="*/ 0 h 251"/>
              <a:gd name="T68" fmla="*/ 926 w 980"/>
              <a:gd name="T69" fmla="*/ 98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0" h="251">
                <a:moveTo>
                  <a:pt x="926" y="98"/>
                </a:moveTo>
                <a:lnTo>
                  <a:pt x="928" y="111"/>
                </a:lnTo>
                <a:lnTo>
                  <a:pt x="934" y="119"/>
                </a:lnTo>
                <a:lnTo>
                  <a:pt x="942" y="126"/>
                </a:lnTo>
                <a:lnTo>
                  <a:pt x="952" y="132"/>
                </a:lnTo>
                <a:lnTo>
                  <a:pt x="962" y="137"/>
                </a:lnTo>
                <a:lnTo>
                  <a:pt x="968" y="145"/>
                </a:lnTo>
                <a:lnTo>
                  <a:pt x="968" y="154"/>
                </a:lnTo>
                <a:lnTo>
                  <a:pt x="964" y="169"/>
                </a:lnTo>
                <a:lnTo>
                  <a:pt x="942" y="175"/>
                </a:lnTo>
                <a:lnTo>
                  <a:pt x="921" y="169"/>
                </a:lnTo>
                <a:lnTo>
                  <a:pt x="899" y="158"/>
                </a:lnTo>
                <a:lnTo>
                  <a:pt x="875" y="141"/>
                </a:lnTo>
                <a:lnTo>
                  <a:pt x="851" y="124"/>
                </a:lnTo>
                <a:lnTo>
                  <a:pt x="825" y="106"/>
                </a:lnTo>
                <a:lnTo>
                  <a:pt x="800" y="91"/>
                </a:lnTo>
                <a:lnTo>
                  <a:pt x="774" y="80"/>
                </a:lnTo>
                <a:lnTo>
                  <a:pt x="772" y="97"/>
                </a:lnTo>
                <a:lnTo>
                  <a:pt x="778" y="113"/>
                </a:lnTo>
                <a:lnTo>
                  <a:pt x="790" y="130"/>
                </a:lnTo>
                <a:lnTo>
                  <a:pt x="804" y="150"/>
                </a:lnTo>
                <a:lnTo>
                  <a:pt x="824" y="178"/>
                </a:lnTo>
                <a:lnTo>
                  <a:pt x="831" y="234"/>
                </a:lnTo>
                <a:lnTo>
                  <a:pt x="782" y="230"/>
                </a:lnTo>
                <a:lnTo>
                  <a:pt x="728" y="230"/>
                </a:lnTo>
                <a:lnTo>
                  <a:pt x="673" y="232"/>
                </a:lnTo>
                <a:lnTo>
                  <a:pt x="616" y="234"/>
                </a:lnTo>
                <a:lnTo>
                  <a:pt x="558" y="238"/>
                </a:lnTo>
                <a:lnTo>
                  <a:pt x="499" y="241"/>
                </a:lnTo>
                <a:lnTo>
                  <a:pt x="439" y="245"/>
                </a:lnTo>
                <a:lnTo>
                  <a:pt x="380" y="249"/>
                </a:lnTo>
                <a:lnTo>
                  <a:pt x="323" y="251"/>
                </a:lnTo>
                <a:lnTo>
                  <a:pt x="267" y="251"/>
                </a:lnTo>
                <a:lnTo>
                  <a:pt x="214" y="251"/>
                </a:lnTo>
                <a:lnTo>
                  <a:pt x="162" y="245"/>
                </a:lnTo>
                <a:lnTo>
                  <a:pt x="115" y="238"/>
                </a:lnTo>
                <a:lnTo>
                  <a:pt x="73" y="227"/>
                </a:lnTo>
                <a:lnTo>
                  <a:pt x="34" y="212"/>
                </a:lnTo>
                <a:lnTo>
                  <a:pt x="0" y="191"/>
                </a:lnTo>
                <a:lnTo>
                  <a:pt x="44" y="195"/>
                </a:lnTo>
                <a:lnTo>
                  <a:pt x="87" y="199"/>
                </a:lnTo>
                <a:lnTo>
                  <a:pt x="133" y="201"/>
                </a:lnTo>
                <a:lnTo>
                  <a:pt x="180" y="204"/>
                </a:lnTo>
                <a:lnTo>
                  <a:pt x="226" y="206"/>
                </a:lnTo>
                <a:lnTo>
                  <a:pt x="273" y="208"/>
                </a:lnTo>
                <a:lnTo>
                  <a:pt x="321" y="210"/>
                </a:lnTo>
                <a:lnTo>
                  <a:pt x="368" y="210"/>
                </a:lnTo>
                <a:lnTo>
                  <a:pt x="416" y="210"/>
                </a:lnTo>
                <a:lnTo>
                  <a:pt x="463" y="208"/>
                </a:lnTo>
                <a:lnTo>
                  <a:pt x="511" y="206"/>
                </a:lnTo>
                <a:lnTo>
                  <a:pt x="556" y="202"/>
                </a:lnTo>
                <a:lnTo>
                  <a:pt x="602" y="197"/>
                </a:lnTo>
                <a:lnTo>
                  <a:pt x="645" y="191"/>
                </a:lnTo>
                <a:lnTo>
                  <a:pt x="689" y="184"/>
                </a:lnTo>
                <a:lnTo>
                  <a:pt x="730" y="175"/>
                </a:lnTo>
                <a:lnTo>
                  <a:pt x="746" y="143"/>
                </a:lnTo>
                <a:lnTo>
                  <a:pt x="742" y="110"/>
                </a:lnTo>
                <a:lnTo>
                  <a:pt x="730" y="76"/>
                </a:lnTo>
                <a:lnTo>
                  <a:pt x="727" y="41"/>
                </a:lnTo>
                <a:lnTo>
                  <a:pt x="752" y="39"/>
                </a:lnTo>
                <a:lnTo>
                  <a:pt x="774" y="46"/>
                </a:lnTo>
                <a:lnTo>
                  <a:pt x="794" y="56"/>
                </a:lnTo>
                <a:lnTo>
                  <a:pt x="814" y="69"/>
                </a:lnTo>
                <a:lnTo>
                  <a:pt x="831" y="82"/>
                </a:lnTo>
                <a:lnTo>
                  <a:pt x="851" y="89"/>
                </a:lnTo>
                <a:lnTo>
                  <a:pt x="873" y="89"/>
                </a:lnTo>
                <a:lnTo>
                  <a:pt x="899" y="80"/>
                </a:lnTo>
                <a:lnTo>
                  <a:pt x="865" y="0"/>
                </a:lnTo>
                <a:lnTo>
                  <a:pt x="980" y="87"/>
                </a:lnTo>
                <a:lnTo>
                  <a:pt x="926" y="98"/>
                </a:lnTo>
                <a:close/>
              </a:path>
            </a:pathLst>
          </a:custGeom>
          <a:solidFill>
            <a:srgbClr val="7F1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7" name="Freeform 59">
            <a:extLst>
              <a:ext uri="{FF2B5EF4-FFF2-40B4-BE49-F238E27FC236}">
                <a16:creationId xmlns:a16="http://schemas.microsoft.com/office/drawing/2014/main" id="{EAD6B5F7-1DF3-4D4F-9225-19911018AD48}"/>
              </a:ext>
            </a:extLst>
          </p:cNvPr>
          <p:cNvSpPr>
            <a:spLocks/>
          </p:cNvSpPr>
          <p:nvPr/>
        </p:nvSpPr>
        <p:spPr bwMode="auto">
          <a:xfrm>
            <a:off x="2771775" y="5589588"/>
            <a:ext cx="976313" cy="260350"/>
          </a:xfrm>
          <a:custGeom>
            <a:avLst/>
            <a:gdLst>
              <a:gd name="T0" fmla="*/ 755 w 774"/>
              <a:gd name="T1" fmla="*/ 76 h 175"/>
              <a:gd name="T2" fmla="*/ 711 w 774"/>
              <a:gd name="T3" fmla="*/ 47 h 175"/>
              <a:gd name="T4" fmla="*/ 664 w 774"/>
              <a:gd name="T5" fmla="*/ 28 h 175"/>
              <a:gd name="T6" fmla="*/ 612 w 774"/>
              <a:gd name="T7" fmla="*/ 17 h 175"/>
              <a:gd name="T8" fmla="*/ 580 w 774"/>
              <a:gd name="T9" fmla="*/ 36 h 175"/>
              <a:gd name="T10" fmla="*/ 596 w 774"/>
              <a:gd name="T11" fmla="*/ 65 h 175"/>
              <a:gd name="T12" fmla="*/ 636 w 774"/>
              <a:gd name="T13" fmla="*/ 88 h 175"/>
              <a:gd name="T14" fmla="*/ 677 w 774"/>
              <a:gd name="T15" fmla="*/ 106 h 175"/>
              <a:gd name="T16" fmla="*/ 664 w 774"/>
              <a:gd name="T17" fmla="*/ 123 h 175"/>
              <a:gd name="T18" fmla="*/ 590 w 774"/>
              <a:gd name="T19" fmla="*/ 112 h 175"/>
              <a:gd name="T20" fmla="*/ 507 w 774"/>
              <a:gd name="T21" fmla="*/ 95 h 175"/>
              <a:gd name="T22" fmla="*/ 422 w 774"/>
              <a:gd name="T23" fmla="*/ 99 h 175"/>
              <a:gd name="T24" fmla="*/ 359 w 774"/>
              <a:gd name="T25" fmla="*/ 117 h 175"/>
              <a:gd name="T26" fmla="*/ 315 w 774"/>
              <a:gd name="T27" fmla="*/ 119 h 175"/>
              <a:gd name="T28" fmla="*/ 268 w 774"/>
              <a:gd name="T29" fmla="*/ 121 h 175"/>
              <a:gd name="T30" fmla="*/ 216 w 774"/>
              <a:gd name="T31" fmla="*/ 125 h 175"/>
              <a:gd name="T32" fmla="*/ 167 w 774"/>
              <a:gd name="T33" fmla="*/ 128 h 175"/>
              <a:gd name="T34" fmla="*/ 117 w 774"/>
              <a:gd name="T35" fmla="*/ 136 h 175"/>
              <a:gd name="T36" fmla="*/ 68 w 774"/>
              <a:gd name="T37" fmla="*/ 149 h 175"/>
              <a:gd name="T38" fmla="*/ 22 w 774"/>
              <a:gd name="T39" fmla="*/ 164 h 175"/>
              <a:gd name="T40" fmla="*/ 0 w 774"/>
              <a:gd name="T41" fmla="*/ 151 h 175"/>
              <a:gd name="T42" fmla="*/ 62 w 774"/>
              <a:gd name="T43" fmla="*/ 123 h 175"/>
              <a:gd name="T44" fmla="*/ 123 w 774"/>
              <a:gd name="T45" fmla="*/ 106 h 175"/>
              <a:gd name="T46" fmla="*/ 181 w 774"/>
              <a:gd name="T47" fmla="*/ 95 h 175"/>
              <a:gd name="T48" fmla="*/ 238 w 774"/>
              <a:gd name="T49" fmla="*/ 89 h 175"/>
              <a:gd name="T50" fmla="*/ 289 w 774"/>
              <a:gd name="T51" fmla="*/ 86 h 175"/>
              <a:gd name="T52" fmla="*/ 337 w 774"/>
              <a:gd name="T53" fmla="*/ 82 h 175"/>
              <a:gd name="T54" fmla="*/ 379 w 774"/>
              <a:gd name="T55" fmla="*/ 73 h 175"/>
              <a:gd name="T56" fmla="*/ 414 w 774"/>
              <a:gd name="T57" fmla="*/ 56 h 175"/>
              <a:gd name="T58" fmla="*/ 470 w 774"/>
              <a:gd name="T59" fmla="*/ 54 h 175"/>
              <a:gd name="T60" fmla="*/ 517 w 774"/>
              <a:gd name="T61" fmla="*/ 73 h 175"/>
              <a:gd name="T62" fmla="*/ 561 w 774"/>
              <a:gd name="T63" fmla="*/ 91 h 175"/>
              <a:gd name="T64" fmla="*/ 606 w 774"/>
              <a:gd name="T65" fmla="*/ 89 h 175"/>
              <a:gd name="T66" fmla="*/ 586 w 774"/>
              <a:gd name="T67" fmla="*/ 69 h 175"/>
              <a:gd name="T68" fmla="*/ 567 w 774"/>
              <a:gd name="T69" fmla="*/ 52 h 175"/>
              <a:gd name="T70" fmla="*/ 557 w 774"/>
              <a:gd name="T71" fmla="*/ 30 h 175"/>
              <a:gd name="T72" fmla="*/ 561 w 774"/>
              <a:gd name="T73" fmla="*/ 0 h 175"/>
              <a:gd name="T74" fmla="*/ 622 w 774"/>
              <a:gd name="T75" fmla="*/ 10 h 175"/>
              <a:gd name="T76" fmla="*/ 687 w 774"/>
              <a:gd name="T77" fmla="*/ 21 h 175"/>
              <a:gd name="T78" fmla="*/ 743 w 774"/>
              <a:gd name="T79" fmla="*/ 45 h 175"/>
              <a:gd name="T80" fmla="*/ 774 w 774"/>
              <a:gd name="T81" fmla="*/ 9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74" h="175">
                <a:moveTo>
                  <a:pt x="774" y="95"/>
                </a:moveTo>
                <a:lnTo>
                  <a:pt x="755" y="76"/>
                </a:lnTo>
                <a:lnTo>
                  <a:pt x="733" y="62"/>
                </a:lnTo>
                <a:lnTo>
                  <a:pt x="711" y="47"/>
                </a:lnTo>
                <a:lnTo>
                  <a:pt x="689" y="36"/>
                </a:lnTo>
                <a:lnTo>
                  <a:pt x="664" y="28"/>
                </a:lnTo>
                <a:lnTo>
                  <a:pt x="638" y="21"/>
                </a:lnTo>
                <a:lnTo>
                  <a:pt x="612" y="17"/>
                </a:lnTo>
                <a:lnTo>
                  <a:pt x="584" y="15"/>
                </a:lnTo>
                <a:lnTo>
                  <a:pt x="580" y="36"/>
                </a:lnTo>
                <a:lnTo>
                  <a:pt x="584" y="52"/>
                </a:lnTo>
                <a:lnTo>
                  <a:pt x="596" y="65"/>
                </a:lnTo>
                <a:lnTo>
                  <a:pt x="614" y="76"/>
                </a:lnTo>
                <a:lnTo>
                  <a:pt x="636" y="88"/>
                </a:lnTo>
                <a:lnTo>
                  <a:pt x="658" y="97"/>
                </a:lnTo>
                <a:lnTo>
                  <a:pt x="677" y="106"/>
                </a:lnTo>
                <a:lnTo>
                  <a:pt x="695" y="115"/>
                </a:lnTo>
                <a:lnTo>
                  <a:pt x="664" y="123"/>
                </a:lnTo>
                <a:lnTo>
                  <a:pt x="628" y="119"/>
                </a:lnTo>
                <a:lnTo>
                  <a:pt x="590" y="112"/>
                </a:lnTo>
                <a:lnTo>
                  <a:pt x="549" y="102"/>
                </a:lnTo>
                <a:lnTo>
                  <a:pt x="507" y="95"/>
                </a:lnTo>
                <a:lnTo>
                  <a:pt x="464" y="91"/>
                </a:lnTo>
                <a:lnTo>
                  <a:pt x="422" y="99"/>
                </a:lnTo>
                <a:lnTo>
                  <a:pt x="381" y="117"/>
                </a:lnTo>
                <a:lnTo>
                  <a:pt x="359" y="117"/>
                </a:lnTo>
                <a:lnTo>
                  <a:pt x="337" y="119"/>
                </a:lnTo>
                <a:lnTo>
                  <a:pt x="315" y="119"/>
                </a:lnTo>
                <a:lnTo>
                  <a:pt x="291" y="121"/>
                </a:lnTo>
                <a:lnTo>
                  <a:pt x="268" y="121"/>
                </a:lnTo>
                <a:lnTo>
                  <a:pt x="242" y="123"/>
                </a:lnTo>
                <a:lnTo>
                  <a:pt x="216" y="125"/>
                </a:lnTo>
                <a:lnTo>
                  <a:pt x="192" y="127"/>
                </a:lnTo>
                <a:lnTo>
                  <a:pt x="167" y="128"/>
                </a:lnTo>
                <a:lnTo>
                  <a:pt x="141" y="132"/>
                </a:lnTo>
                <a:lnTo>
                  <a:pt x="117" y="136"/>
                </a:lnTo>
                <a:lnTo>
                  <a:pt x="92" y="141"/>
                </a:lnTo>
                <a:lnTo>
                  <a:pt x="68" y="149"/>
                </a:lnTo>
                <a:lnTo>
                  <a:pt x="44" y="156"/>
                </a:lnTo>
                <a:lnTo>
                  <a:pt x="22" y="164"/>
                </a:lnTo>
                <a:lnTo>
                  <a:pt x="0" y="175"/>
                </a:lnTo>
                <a:lnTo>
                  <a:pt x="0" y="151"/>
                </a:lnTo>
                <a:lnTo>
                  <a:pt x="32" y="136"/>
                </a:lnTo>
                <a:lnTo>
                  <a:pt x="62" y="123"/>
                </a:lnTo>
                <a:lnTo>
                  <a:pt x="92" y="114"/>
                </a:lnTo>
                <a:lnTo>
                  <a:pt x="123" y="106"/>
                </a:lnTo>
                <a:lnTo>
                  <a:pt x="153" y="101"/>
                </a:lnTo>
                <a:lnTo>
                  <a:pt x="181" y="95"/>
                </a:lnTo>
                <a:lnTo>
                  <a:pt x="210" y="93"/>
                </a:lnTo>
                <a:lnTo>
                  <a:pt x="238" y="89"/>
                </a:lnTo>
                <a:lnTo>
                  <a:pt x="264" y="88"/>
                </a:lnTo>
                <a:lnTo>
                  <a:pt x="289" y="86"/>
                </a:lnTo>
                <a:lnTo>
                  <a:pt x="313" y="84"/>
                </a:lnTo>
                <a:lnTo>
                  <a:pt x="337" y="82"/>
                </a:lnTo>
                <a:lnTo>
                  <a:pt x="359" y="78"/>
                </a:lnTo>
                <a:lnTo>
                  <a:pt x="379" y="73"/>
                </a:lnTo>
                <a:lnTo>
                  <a:pt x="396" y="65"/>
                </a:lnTo>
                <a:lnTo>
                  <a:pt x="414" y="56"/>
                </a:lnTo>
                <a:lnTo>
                  <a:pt x="444" y="52"/>
                </a:lnTo>
                <a:lnTo>
                  <a:pt x="470" y="54"/>
                </a:lnTo>
                <a:lnTo>
                  <a:pt x="493" y="62"/>
                </a:lnTo>
                <a:lnTo>
                  <a:pt x="517" y="73"/>
                </a:lnTo>
                <a:lnTo>
                  <a:pt x="539" y="84"/>
                </a:lnTo>
                <a:lnTo>
                  <a:pt x="561" y="91"/>
                </a:lnTo>
                <a:lnTo>
                  <a:pt x="582" y="93"/>
                </a:lnTo>
                <a:lnTo>
                  <a:pt x="606" y="89"/>
                </a:lnTo>
                <a:lnTo>
                  <a:pt x="596" y="78"/>
                </a:lnTo>
                <a:lnTo>
                  <a:pt x="586" y="69"/>
                </a:lnTo>
                <a:lnTo>
                  <a:pt x="577" y="60"/>
                </a:lnTo>
                <a:lnTo>
                  <a:pt x="567" y="52"/>
                </a:lnTo>
                <a:lnTo>
                  <a:pt x="561" y="43"/>
                </a:lnTo>
                <a:lnTo>
                  <a:pt x="557" y="30"/>
                </a:lnTo>
                <a:lnTo>
                  <a:pt x="557" y="17"/>
                </a:lnTo>
                <a:lnTo>
                  <a:pt x="561" y="0"/>
                </a:lnTo>
                <a:lnTo>
                  <a:pt x="590" y="6"/>
                </a:lnTo>
                <a:lnTo>
                  <a:pt x="622" y="10"/>
                </a:lnTo>
                <a:lnTo>
                  <a:pt x="656" y="15"/>
                </a:lnTo>
                <a:lnTo>
                  <a:pt x="687" y="21"/>
                </a:lnTo>
                <a:lnTo>
                  <a:pt x="717" y="30"/>
                </a:lnTo>
                <a:lnTo>
                  <a:pt x="743" y="45"/>
                </a:lnTo>
                <a:lnTo>
                  <a:pt x="763" y="65"/>
                </a:lnTo>
                <a:lnTo>
                  <a:pt x="774" y="95"/>
                </a:lnTo>
                <a:close/>
              </a:path>
            </a:pathLst>
          </a:custGeom>
          <a:solidFill>
            <a:srgbClr val="7F1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9" name="Freeform 61">
            <a:extLst>
              <a:ext uri="{FF2B5EF4-FFF2-40B4-BE49-F238E27FC236}">
                <a16:creationId xmlns:a16="http://schemas.microsoft.com/office/drawing/2014/main" id="{C35BFB6C-B133-447A-9A1B-C46DE0CC241A}"/>
              </a:ext>
            </a:extLst>
          </p:cNvPr>
          <p:cNvSpPr>
            <a:spLocks/>
          </p:cNvSpPr>
          <p:nvPr/>
        </p:nvSpPr>
        <p:spPr bwMode="auto">
          <a:xfrm>
            <a:off x="2268538" y="5876925"/>
            <a:ext cx="615950" cy="203200"/>
          </a:xfrm>
          <a:custGeom>
            <a:avLst/>
            <a:gdLst>
              <a:gd name="T0" fmla="*/ 489 w 489"/>
              <a:gd name="T1" fmla="*/ 78 h 138"/>
              <a:gd name="T2" fmla="*/ 441 w 489"/>
              <a:gd name="T3" fmla="*/ 77 h 138"/>
              <a:gd name="T4" fmla="*/ 400 w 489"/>
              <a:gd name="T5" fmla="*/ 80 h 138"/>
              <a:gd name="T6" fmla="*/ 364 w 489"/>
              <a:gd name="T7" fmla="*/ 90 h 138"/>
              <a:gd name="T8" fmla="*/ 333 w 489"/>
              <a:gd name="T9" fmla="*/ 101 h 138"/>
              <a:gd name="T10" fmla="*/ 301 w 489"/>
              <a:gd name="T11" fmla="*/ 114 h 138"/>
              <a:gd name="T12" fmla="*/ 273 w 489"/>
              <a:gd name="T13" fmla="*/ 125 h 138"/>
              <a:gd name="T14" fmla="*/ 245 w 489"/>
              <a:gd name="T15" fmla="*/ 134 h 138"/>
              <a:gd name="T16" fmla="*/ 216 w 489"/>
              <a:gd name="T17" fmla="*/ 138 h 138"/>
              <a:gd name="T18" fmla="*/ 0 w 489"/>
              <a:gd name="T19" fmla="*/ 104 h 138"/>
              <a:gd name="T20" fmla="*/ 36 w 489"/>
              <a:gd name="T21" fmla="*/ 95 h 138"/>
              <a:gd name="T22" fmla="*/ 75 w 489"/>
              <a:gd name="T23" fmla="*/ 95 h 138"/>
              <a:gd name="T24" fmla="*/ 121 w 489"/>
              <a:gd name="T25" fmla="*/ 99 h 138"/>
              <a:gd name="T26" fmla="*/ 166 w 489"/>
              <a:gd name="T27" fmla="*/ 103 h 138"/>
              <a:gd name="T28" fmla="*/ 210 w 489"/>
              <a:gd name="T29" fmla="*/ 103 h 138"/>
              <a:gd name="T30" fmla="*/ 249 w 489"/>
              <a:gd name="T31" fmla="*/ 95 h 138"/>
              <a:gd name="T32" fmla="*/ 283 w 489"/>
              <a:gd name="T33" fmla="*/ 78 h 138"/>
              <a:gd name="T34" fmla="*/ 309 w 489"/>
              <a:gd name="T35" fmla="*/ 45 h 138"/>
              <a:gd name="T36" fmla="*/ 323 w 489"/>
              <a:gd name="T37" fmla="*/ 41 h 138"/>
              <a:gd name="T38" fmla="*/ 337 w 489"/>
              <a:gd name="T39" fmla="*/ 30 h 138"/>
              <a:gd name="T40" fmla="*/ 352 w 489"/>
              <a:gd name="T41" fmla="*/ 17 h 138"/>
              <a:gd name="T42" fmla="*/ 370 w 489"/>
              <a:gd name="T43" fmla="*/ 6 h 138"/>
              <a:gd name="T44" fmla="*/ 390 w 489"/>
              <a:gd name="T45" fmla="*/ 0 h 138"/>
              <a:gd name="T46" fmla="*/ 416 w 489"/>
              <a:gd name="T47" fmla="*/ 8 h 138"/>
              <a:gd name="T48" fmla="*/ 449 w 489"/>
              <a:gd name="T49" fmla="*/ 32 h 138"/>
              <a:gd name="T50" fmla="*/ 489 w 489"/>
              <a:gd name="T51" fmla="*/ 7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89" h="138">
                <a:moveTo>
                  <a:pt x="489" y="78"/>
                </a:moveTo>
                <a:lnTo>
                  <a:pt x="441" y="77"/>
                </a:lnTo>
                <a:lnTo>
                  <a:pt x="400" y="80"/>
                </a:lnTo>
                <a:lnTo>
                  <a:pt x="364" y="90"/>
                </a:lnTo>
                <a:lnTo>
                  <a:pt x="333" y="101"/>
                </a:lnTo>
                <a:lnTo>
                  <a:pt x="301" y="114"/>
                </a:lnTo>
                <a:lnTo>
                  <a:pt x="273" y="125"/>
                </a:lnTo>
                <a:lnTo>
                  <a:pt x="245" y="134"/>
                </a:lnTo>
                <a:lnTo>
                  <a:pt x="216" y="138"/>
                </a:lnTo>
                <a:lnTo>
                  <a:pt x="0" y="104"/>
                </a:lnTo>
                <a:lnTo>
                  <a:pt x="36" y="95"/>
                </a:lnTo>
                <a:lnTo>
                  <a:pt x="75" y="95"/>
                </a:lnTo>
                <a:lnTo>
                  <a:pt x="121" y="99"/>
                </a:lnTo>
                <a:lnTo>
                  <a:pt x="166" y="103"/>
                </a:lnTo>
                <a:lnTo>
                  <a:pt x="210" y="103"/>
                </a:lnTo>
                <a:lnTo>
                  <a:pt x="249" y="95"/>
                </a:lnTo>
                <a:lnTo>
                  <a:pt x="283" y="78"/>
                </a:lnTo>
                <a:lnTo>
                  <a:pt x="309" y="45"/>
                </a:lnTo>
                <a:lnTo>
                  <a:pt x="323" y="41"/>
                </a:lnTo>
                <a:lnTo>
                  <a:pt x="337" y="30"/>
                </a:lnTo>
                <a:lnTo>
                  <a:pt x="352" y="17"/>
                </a:lnTo>
                <a:lnTo>
                  <a:pt x="370" y="6"/>
                </a:lnTo>
                <a:lnTo>
                  <a:pt x="390" y="0"/>
                </a:lnTo>
                <a:lnTo>
                  <a:pt x="416" y="8"/>
                </a:lnTo>
                <a:lnTo>
                  <a:pt x="449" y="32"/>
                </a:lnTo>
                <a:lnTo>
                  <a:pt x="489" y="78"/>
                </a:lnTo>
                <a:close/>
              </a:path>
            </a:pathLst>
          </a:custGeom>
          <a:solidFill>
            <a:srgbClr val="7F1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5" name="Line 67">
            <a:extLst>
              <a:ext uri="{FF2B5EF4-FFF2-40B4-BE49-F238E27FC236}">
                <a16:creationId xmlns:a16="http://schemas.microsoft.com/office/drawing/2014/main" id="{DDF221F5-AA1F-48B9-ABB0-6FB7D1B009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713" y="3429000"/>
            <a:ext cx="574675" cy="198438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36" name="Picture 68">
            <a:extLst>
              <a:ext uri="{FF2B5EF4-FFF2-40B4-BE49-F238E27FC236}">
                <a16:creationId xmlns:a16="http://schemas.microsoft.com/office/drawing/2014/main" id="{FD2A6C4D-BD98-4F1A-877B-2D2BA1864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6465">
            <a:off x="2555875" y="2205038"/>
            <a:ext cx="3384550" cy="2573337"/>
          </a:xfrm>
          <a:prstGeom prst="rect">
            <a:avLst/>
          </a:prstGeom>
          <a:noFill/>
          <a:ln w="69850" cmpd="thickThin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37" name="WordArt 69">
            <a:extLst>
              <a:ext uri="{FF2B5EF4-FFF2-40B4-BE49-F238E27FC236}">
                <a16:creationId xmlns:a16="http://schemas.microsoft.com/office/drawing/2014/main" id="{6226E6BA-85A4-4C32-9C45-AB594C1B20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47813" y="1916113"/>
            <a:ext cx="5329237" cy="31400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 rtl="1"/>
            <a:r>
              <a:rPr lang="ar-AE" sz="24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 panose="020B0A04020102020204" pitchFamily="34" charset="0"/>
              </a:rPr>
              <a:t> ألتقى الأنبياء عليهم السلام</a:t>
            </a:r>
          </a:p>
          <a:p>
            <a:pPr algn="ctr" rtl="1"/>
            <a:r>
              <a:rPr lang="ar-AE" sz="24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 panose="020B0A04020102020204" pitchFamily="34" charset="0"/>
              </a:rPr>
              <a:t>وصلى بهم رسول الله صلى الله عليه وسلم ( إماماً ).</a:t>
            </a:r>
          </a:p>
          <a:p>
            <a:pPr algn="ctr" rtl="1"/>
            <a:r>
              <a:rPr lang="ar-AE" sz="24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 panose="020B0A04020102020204" pitchFamily="34" charset="0"/>
              </a:rPr>
              <a:t>هذه هي رحلة الإسراء</a:t>
            </a:r>
            <a:endParaRPr lang="en-US" sz="2400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234" name="WordArt 66">
            <a:extLst>
              <a:ext uri="{FF2B5EF4-FFF2-40B4-BE49-F238E27FC236}">
                <a16:creationId xmlns:a16="http://schemas.microsoft.com/office/drawing/2014/main" id="{C74ADA5C-AD64-4BFF-87A4-4FBFCD5F91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27313" y="836613"/>
            <a:ext cx="3024187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 rtl="1"/>
            <a:r>
              <a:rPr lang="ar-AE" sz="24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 panose="020B0A04020102020204" pitchFamily="34" charset="0"/>
              </a:rPr>
              <a:t>وفي المسجد الأقصى</a:t>
            </a:r>
            <a:endParaRPr lang="en-US" sz="2400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57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autoRev="1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7EB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0" autoRev="1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7EB"/>
                                      </p:to>
                                    </p:animClr>
                                    <p:set>
                                      <p:cBhvr>
                                        <p:cTn id="23" dur="1000" autoRev="1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autoRev="1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306BF4B5-8AE7-4933-AFBD-BBA952C6F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4037013"/>
            <a:ext cx="2592387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739AF1A1-913C-40AA-B2D9-C4A94AB9B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05263"/>
            <a:ext cx="2543175" cy="190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Line 7">
            <a:extLst>
              <a:ext uri="{FF2B5EF4-FFF2-40B4-BE49-F238E27FC236}">
                <a16:creationId xmlns:a16="http://schemas.microsoft.com/office/drawing/2014/main" id="{AE274317-CC9E-4094-89AE-142AAB3BB0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5229225"/>
            <a:ext cx="5762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WordArt 15">
            <a:extLst>
              <a:ext uri="{FF2B5EF4-FFF2-40B4-BE49-F238E27FC236}">
                <a16:creationId xmlns:a16="http://schemas.microsoft.com/office/drawing/2014/main" id="{C64863C1-52F2-415C-B02C-71F791CACC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19250" y="1557338"/>
            <a:ext cx="5473700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14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انتقال  رسول  الله صلى الله عليه وسلم </a:t>
            </a:r>
            <a:endParaRPr lang="en-US" sz="1400" kern="1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2" name="WordArt 16">
            <a:extLst>
              <a:ext uri="{FF2B5EF4-FFF2-40B4-BE49-F238E27FC236}">
                <a16:creationId xmlns:a16="http://schemas.microsoft.com/office/drawing/2014/main" id="{3D033D57-F050-4FF3-AE41-10E6364756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850" y="2852738"/>
            <a:ext cx="3313113" cy="892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14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إلى</a:t>
            </a:r>
          </a:p>
          <a:p>
            <a:pPr algn="ctr" rtl="1"/>
            <a:r>
              <a:rPr lang="ar-AE" sz="14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المسجد الأقصى</a:t>
            </a:r>
            <a:endParaRPr lang="en-US" sz="1400" kern="1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3" name="WordArt 17">
            <a:extLst>
              <a:ext uri="{FF2B5EF4-FFF2-40B4-BE49-F238E27FC236}">
                <a16:creationId xmlns:a16="http://schemas.microsoft.com/office/drawing/2014/main" id="{AFAE1FCF-C35E-44A4-95F9-93B6D1760F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08625" y="2708275"/>
            <a:ext cx="3313113" cy="9636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14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</a:t>
            </a:r>
          </a:p>
          <a:p>
            <a:pPr algn="ctr" rtl="1"/>
            <a:r>
              <a:rPr lang="ar-AE" sz="14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المسجد الحرام</a:t>
            </a:r>
            <a:endParaRPr lang="en-US" sz="1400" kern="1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Line 18">
            <a:extLst>
              <a:ext uri="{FF2B5EF4-FFF2-40B4-BE49-F238E27FC236}">
                <a16:creationId xmlns:a16="http://schemas.microsoft.com/office/drawing/2014/main" id="{93768353-E83A-4779-B9AE-ABE4E486BA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3800" y="5229225"/>
            <a:ext cx="576263" cy="0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0">
            <a:extLst>
              <a:ext uri="{FF2B5EF4-FFF2-40B4-BE49-F238E27FC236}">
                <a16:creationId xmlns:a16="http://schemas.microsoft.com/office/drawing/2014/main" id="{2B3383BA-CE3A-40A9-BA63-542A332E6E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4663" y="5229225"/>
            <a:ext cx="576262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1">
            <a:extLst>
              <a:ext uri="{FF2B5EF4-FFF2-40B4-BE49-F238E27FC236}">
                <a16:creationId xmlns:a16="http://schemas.microsoft.com/office/drawing/2014/main" id="{D6C7A78F-E21D-4099-870B-F1B94DD025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63938" y="5229225"/>
            <a:ext cx="5762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2">
            <a:extLst>
              <a:ext uri="{FF2B5EF4-FFF2-40B4-BE49-F238E27FC236}">
                <a16:creationId xmlns:a16="http://schemas.microsoft.com/office/drawing/2014/main" id="{5466ACD3-46EC-4A6C-B3D3-FCAB91F139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6238" y="5229225"/>
            <a:ext cx="576262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WordArt 23">
            <a:extLst>
              <a:ext uri="{FF2B5EF4-FFF2-40B4-BE49-F238E27FC236}">
                <a16:creationId xmlns:a16="http://schemas.microsoft.com/office/drawing/2014/main" id="{860BE266-1ADA-42A1-A4E0-D5DD4BC1B6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55875" y="333375"/>
            <a:ext cx="3602038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14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الإسراء</a:t>
            </a:r>
            <a:endParaRPr lang="en-US" sz="1400" kern="1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1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ategic">
  <a:themeElements>
    <a:clrScheme name="Strategic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">
      <a:majorFont>
        <a:latin typeface="Times New Roman"/>
        <a:ea typeface=""/>
        <a:cs typeface="Times New Roman (Arabic)"/>
      </a:majorFont>
      <a:minorFont>
        <a:latin typeface="Times New Roman"/>
        <a:ea typeface=""/>
        <a:cs typeface="Times New Roman (Arabic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 (Arabic)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 (Arabic)" charset="0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Designs\Strategic.pot</Template>
  <TotalTime>680</TotalTime>
  <Words>767</Words>
  <Application>Microsoft Office PowerPoint</Application>
  <PresentationFormat>‫הצגה על המסך (4:3)</PresentationFormat>
  <Paragraphs>117</Paragraphs>
  <Slides>26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35" baseType="lpstr">
      <vt:lpstr>AGA Arabesque</vt:lpstr>
      <vt:lpstr>Arial</vt:lpstr>
      <vt:lpstr>Arial Black</vt:lpstr>
      <vt:lpstr>PT Bold Broken</vt:lpstr>
      <vt:lpstr>Times New Roman</vt:lpstr>
      <vt:lpstr>Times New Roman (Arabic)</vt:lpstr>
      <vt:lpstr>Verdana</vt:lpstr>
      <vt:lpstr>Wingdings</vt:lpstr>
      <vt:lpstr>Strategic</vt:lpstr>
      <vt:lpstr>מצגת של PowerPoint‏</vt:lpstr>
      <vt:lpstr>מצגת של PowerPoint‏</vt:lpstr>
      <vt:lpstr>ازدياد أذى قريش للنبي بعد فقده أعظم نصيرين له</vt:lpstr>
      <vt:lpstr>خروج النبي عليه الصلاة والسلام للطائف</vt:lpstr>
      <vt:lpstr>خبر الإسراء والمعراج ( الحدث العظيم )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خبر الإسراء والمعراج</vt:lpstr>
      <vt:lpstr>خبر الإسراء والمعراج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الاسراء والمعراج</dc:title>
  <dc:creator>محمد سويد</dc:creator>
  <cp:lastModifiedBy>enter</cp:lastModifiedBy>
  <cp:revision>71</cp:revision>
  <dcterms:created xsi:type="dcterms:W3CDTF">2004-10-21T19:23:03Z</dcterms:created>
  <dcterms:modified xsi:type="dcterms:W3CDTF">2021-03-16T20:36:03Z</dcterms:modified>
</cp:coreProperties>
</file>