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3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424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93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60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059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32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356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235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014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211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220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74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وجة 3"/>
          <p:cNvSpPr/>
          <p:nvPr/>
        </p:nvSpPr>
        <p:spPr>
          <a:xfrm>
            <a:off x="395536" y="548681"/>
            <a:ext cx="8064896" cy="2020612"/>
          </a:xfrm>
          <a:prstGeom prst="wave">
            <a:avLst>
              <a:gd name="adj1" fmla="val 12500"/>
              <a:gd name="adj2" fmla="val -187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000" dirty="0" smtClean="0"/>
              <a:t>مهمة بيتية في التربية الإسلامية للصف الثالث - </a:t>
            </a:r>
            <a:r>
              <a:rPr lang="ar-JO" sz="4000" dirty="0" smtClean="0"/>
              <a:t>شروط الصيام </a:t>
            </a:r>
            <a:r>
              <a:rPr lang="ar-AE" sz="4000" dirty="0" smtClean="0"/>
              <a:t>- 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475656" y="2569293"/>
            <a:ext cx="6768752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dirty="0" smtClean="0"/>
              <a:t>اختر الإجابة الخاطئة:- </a:t>
            </a:r>
          </a:p>
          <a:p>
            <a:pPr marL="457200" indent="-457200">
              <a:buAutoNum type="arabicPeriod"/>
            </a:pPr>
            <a:r>
              <a:rPr lang="ar-JO" sz="2400" dirty="0" smtClean="0"/>
              <a:t>البلوغ:- </a:t>
            </a:r>
            <a:r>
              <a:rPr lang="ar-JO" sz="2400" dirty="0" smtClean="0">
                <a:effectLst/>
              </a:rPr>
              <a:t>ولا يجب الصوم على الصغير غير البالغ </a:t>
            </a:r>
            <a:endParaRPr lang="ar-AE" sz="2400" dirty="0" smtClean="0"/>
          </a:p>
          <a:p>
            <a:pPr marL="457200" indent="-457200">
              <a:buAutoNum type="arabicPeriod"/>
            </a:pPr>
            <a:r>
              <a:rPr lang="ar-JO" sz="2400" dirty="0" smtClean="0"/>
              <a:t>العاقل:</a:t>
            </a:r>
            <a:r>
              <a:rPr lang="ar-AE" sz="2400" dirty="0" smtClean="0"/>
              <a:t>- </a:t>
            </a:r>
            <a:r>
              <a:rPr lang="ar-JO" sz="2400" dirty="0" smtClean="0">
                <a:effectLst/>
              </a:rPr>
              <a:t>ولا يجب الصوم على مجنون</a:t>
            </a:r>
            <a:r>
              <a:rPr lang="ar-AE" sz="2400" dirty="0" smtClean="0"/>
              <a:t>. </a:t>
            </a:r>
            <a:endParaRPr lang="ar-AE" sz="2400" dirty="0" smtClean="0">
              <a:effectLst/>
            </a:endParaRPr>
          </a:p>
          <a:p>
            <a:r>
              <a:rPr lang="ar-JO" sz="2400" dirty="0" smtClean="0"/>
              <a:t>3.</a:t>
            </a:r>
            <a:r>
              <a:rPr lang="ar-AE" sz="2400" dirty="0" smtClean="0"/>
              <a:t> </a:t>
            </a:r>
            <a:r>
              <a:rPr lang="ar-JO" sz="2400" dirty="0" smtClean="0"/>
              <a:t>الإسلام</a:t>
            </a:r>
            <a:r>
              <a:rPr lang="ar-AE" sz="2400" dirty="0" smtClean="0"/>
              <a:t>:</a:t>
            </a:r>
            <a:r>
              <a:rPr lang="ar-JO" sz="2400" dirty="0" smtClean="0"/>
              <a:t>- </a:t>
            </a:r>
            <a:r>
              <a:rPr lang="ar-JO" sz="2400" dirty="0" smtClean="0">
                <a:effectLst/>
              </a:rPr>
              <a:t> فلا يصح الصوم من الكافر</a:t>
            </a:r>
            <a:r>
              <a:rPr lang="ar-AE" sz="2400" dirty="0" smtClean="0">
                <a:effectLst/>
              </a:rPr>
              <a:t>.</a:t>
            </a:r>
            <a:endParaRPr lang="ar-JO" sz="2400" dirty="0" smtClean="0">
              <a:effectLst/>
            </a:endParaRPr>
          </a:p>
          <a:p>
            <a:pPr marL="457200" indent="-457200">
              <a:buAutoNum type="arabicPeriod" startAt="4"/>
            </a:pPr>
            <a:r>
              <a:rPr lang="ar-JO" sz="2400" dirty="0" smtClean="0"/>
              <a:t>القادر خاليا من الموانع:</a:t>
            </a:r>
            <a:r>
              <a:rPr lang="ar-AE" sz="2400" dirty="0" smtClean="0"/>
              <a:t>-</a:t>
            </a:r>
            <a:r>
              <a:rPr lang="ar-JO" sz="2400" dirty="0" smtClean="0"/>
              <a:t> </a:t>
            </a:r>
            <a:r>
              <a:rPr lang="ar-JO" sz="2400" dirty="0" smtClean="0">
                <a:effectLst/>
              </a:rPr>
              <a:t>ولا يجب الصوم على غير القادر لمرض أو كبر</a:t>
            </a:r>
            <a:r>
              <a:rPr lang="ar-AE" sz="2400" dirty="0" smtClean="0">
                <a:effectLst/>
              </a:rPr>
              <a:t>. </a:t>
            </a:r>
          </a:p>
          <a:p>
            <a:pPr marL="342900" indent="-342900">
              <a:buAutoNum type="arabicPeriod" startAt="4"/>
            </a:pPr>
            <a:r>
              <a:rPr lang="ar-AE" sz="2400" dirty="0" smtClean="0"/>
              <a:t>الكافر</a:t>
            </a:r>
            <a:r>
              <a:rPr lang="ar-JO" dirty="0" smtClean="0">
                <a:effectLst/>
              </a:rPr>
              <a:t/>
            </a:r>
            <a:br>
              <a:rPr lang="ar-JO" dirty="0" smtClean="0">
                <a:effectLst/>
              </a:rPr>
            </a:br>
            <a:r>
              <a:rPr lang="ar-JO" dirty="0" smtClean="0">
                <a:effectLst/>
              </a:rPr>
              <a:t/>
            </a:r>
            <a:br>
              <a:rPr lang="ar-JO" dirty="0" smtClean="0">
                <a:effectLst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903612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61</Words>
  <Application>Microsoft Office PowerPoint</Application>
  <PresentationFormat>‫הצגה על המסך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نسق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9</cp:revision>
  <dcterms:created xsi:type="dcterms:W3CDTF">2018-06-06T05:28:31Z</dcterms:created>
  <dcterms:modified xsi:type="dcterms:W3CDTF">2020-04-26T12:10:24Z</dcterms:modified>
</cp:coreProperties>
</file>