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509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740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700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207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363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212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357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404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253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10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775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71007-C579-4A90-BF6B-EE71D8A47AE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2BCA9-27FA-4DB8-B1DF-99A345B37D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158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185184" y="899592"/>
            <a:ext cx="1035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</a:t>
            </a:r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0"/>
            <a:ext cx="6552728" cy="975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מחבר ישר 3"/>
          <p:cNvCxnSpPr/>
          <p:nvPr/>
        </p:nvCxnSpPr>
        <p:spPr>
          <a:xfrm flipV="1">
            <a:off x="1196752" y="2051720"/>
            <a:ext cx="3672408" cy="6696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07800" y="1268924"/>
            <a:ext cx="2750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لائم بين العدد واسمه 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92064088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3</cp:revision>
  <dcterms:created xsi:type="dcterms:W3CDTF">2020-03-16T15:42:19Z</dcterms:created>
  <dcterms:modified xsi:type="dcterms:W3CDTF">2020-03-16T16:13:15Z</dcterms:modified>
</cp:coreProperties>
</file>