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60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910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372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411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708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368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870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2739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7797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368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96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991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4043D-05D5-44DB-8CA7-59B14E8987E2}" type="datetimeFigureOut">
              <a:rPr lang="he-IL" smtClean="0"/>
              <a:pPr/>
              <a:t>י"ט/שבט/תשפ"א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49D7A-F7C5-42C2-B872-914A2045A68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381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504055"/>
          </a:xfrm>
        </p:spPr>
        <p:txBody>
          <a:bodyPr>
            <a:noAutofit/>
          </a:bodyPr>
          <a:lstStyle/>
          <a:p>
            <a:r>
              <a:rPr lang="ar-SA" sz="2000" dirty="0" smtClean="0"/>
              <a:t>نص النملة النشيطة  - بطاقة عمل </a:t>
            </a:r>
            <a:br>
              <a:rPr lang="ar-SA" sz="2000" dirty="0" smtClean="0"/>
            </a:br>
            <a:r>
              <a:rPr lang="ar-SA" sz="2000" dirty="0"/>
              <a:t>تَعيين الكَلِماتِ الملائِمَةِ لِلمَجموعَةِ </a:t>
            </a:r>
            <a:endParaRPr lang="he-IL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20688"/>
            <a:ext cx="8640960" cy="6048672"/>
          </a:xfrm>
        </p:spPr>
        <p:txBody>
          <a:bodyPr>
            <a:normAutofit/>
          </a:bodyPr>
          <a:lstStyle/>
          <a:p>
            <a:pPr algn="r"/>
            <a:endParaRPr lang="ar-SA" sz="2000" dirty="0" smtClean="0">
              <a:solidFill>
                <a:schemeClr val="tx1"/>
              </a:solidFill>
            </a:endParaRPr>
          </a:p>
          <a:p>
            <a:pPr algn="r"/>
            <a:r>
              <a:rPr lang="ar-SA" sz="2400" b="1" dirty="0" smtClean="0">
                <a:solidFill>
                  <a:schemeClr val="tx1"/>
                </a:solidFill>
              </a:rPr>
              <a:t>أَحِط بِدائِرَةٍ 3  كَلِمات  تَنتَمي  لِمَجموعَةِ  (الحَشَراتِ  ) : </a:t>
            </a:r>
          </a:p>
          <a:p>
            <a:pPr algn="r"/>
            <a:endParaRPr lang="ar-SA" sz="2000" dirty="0" smtClean="0">
              <a:solidFill>
                <a:schemeClr val="tx1"/>
              </a:solidFill>
            </a:endParaRP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endParaRPr lang="ar-SA" sz="2000" dirty="0" smtClean="0">
              <a:solidFill>
                <a:schemeClr val="tx1"/>
              </a:solidFill>
            </a:endParaRP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400" b="1" dirty="0">
                <a:solidFill>
                  <a:schemeClr val="tx1"/>
                </a:solidFill>
              </a:rPr>
              <a:t>أَحِط بِدائِرَةٍ 3  كَلِمات  تَنتَمي  </a:t>
            </a:r>
            <a:r>
              <a:rPr lang="ar-SA" sz="2400" b="1" dirty="0" smtClean="0">
                <a:solidFill>
                  <a:schemeClr val="tx1"/>
                </a:solidFill>
              </a:rPr>
              <a:t>لِمَجموعَةِ  (الحَيَواناتِ ) : </a:t>
            </a:r>
          </a:p>
          <a:p>
            <a:pPr algn="r"/>
            <a:endParaRPr lang="ar-SA" sz="2000" dirty="0" smtClean="0">
              <a:solidFill>
                <a:schemeClr val="tx1"/>
              </a:solidFill>
            </a:endParaRP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endParaRPr lang="ar-SA" sz="2000" dirty="0" smtClean="0">
              <a:solidFill>
                <a:schemeClr val="tx1"/>
              </a:solidFill>
            </a:endParaRPr>
          </a:p>
          <a:p>
            <a:pPr algn="r"/>
            <a:endParaRPr lang="ar-SA" sz="2000" dirty="0" smtClean="0">
              <a:solidFill>
                <a:schemeClr val="tx1"/>
              </a:solidFill>
            </a:endParaRPr>
          </a:p>
          <a:p>
            <a:pPr algn="r"/>
            <a:r>
              <a:rPr lang="ar-SA" sz="2400" b="1" dirty="0">
                <a:solidFill>
                  <a:schemeClr val="tx1"/>
                </a:solidFill>
              </a:rPr>
              <a:t>أَحِط بِدائِرَةٍ 3  كَلِمات  تَنتَمي  </a:t>
            </a:r>
            <a:r>
              <a:rPr lang="ar-SA" sz="2400" b="1" dirty="0" smtClean="0">
                <a:solidFill>
                  <a:schemeClr val="tx1"/>
                </a:solidFill>
              </a:rPr>
              <a:t>لِمَجموعَةِ  ( اَنواع طَعام  ) : </a:t>
            </a:r>
          </a:p>
          <a:p>
            <a:pPr algn="r"/>
            <a:endParaRPr lang="ar-SA" sz="2400" dirty="0">
              <a:solidFill>
                <a:schemeClr val="tx1"/>
              </a:solidFill>
            </a:endParaRPr>
          </a:p>
          <a:p>
            <a:pPr algn="r"/>
            <a:endParaRPr lang="ar-SA" sz="2000" dirty="0" smtClean="0">
              <a:solidFill>
                <a:schemeClr val="tx1"/>
              </a:solidFill>
            </a:endParaRP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endParaRPr lang="ar-SA" sz="2000" dirty="0" smtClean="0">
              <a:solidFill>
                <a:schemeClr val="tx1"/>
              </a:solidFill>
            </a:endParaRPr>
          </a:p>
          <a:p>
            <a:pPr algn="r"/>
            <a:endParaRPr lang="he-IL" sz="2000" dirty="0" smtClean="0">
              <a:solidFill>
                <a:schemeClr val="tx1"/>
              </a:solidFill>
            </a:endParaRPr>
          </a:p>
          <a:p>
            <a:pPr algn="r"/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833806" y="1659687"/>
            <a:ext cx="8115200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مربع نص 4"/>
          <p:cNvSpPr txBox="1"/>
          <p:nvPr/>
        </p:nvSpPr>
        <p:spPr>
          <a:xfrm>
            <a:off x="843678" y="1916832"/>
            <a:ext cx="80895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نَملَةٌ      -    ذُبابَةٌ     -   زُجاجَةٌ    -   جُندُبٌ   -  نَخلَةٌ  -    نَحلَةٌ</a:t>
            </a:r>
            <a:endParaRPr lang="he-IL" sz="2800" b="1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818030" y="5526415"/>
            <a:ext cx="8115200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مربع نص 7"/>
          <p:cNvSpPr txBox="1"/>
          <p:nvPr/>
        </p:nvSpPr>
        <p:spPr>
          <a:xfrm>
            <a:off x="1330740" y="5783560"/>
            <a:ext cx="74888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بَحرٌ   -    خُبزٌ     -   حِلمٌ    -    لَحمٌ   -   كَعكَةٌ   -    خَسٌّ    </a:t>
            </a:r>
            <a:endParaRPr lang="he-IL" sz="2800" b="1" dirty="0"/>
          </a:p>
        </p:txBody>
      </p:sp>
      <p:sp>
        <p:nvSpPr>
          <p:cNvPr id="9" name="مستطيل مستدير الزوايا 5"/>
          <p:cNvSpPr/>
          <p:nvPr/>
        </p:nvSpPr>
        <p:spPr>
          <a:xfrm>
            <a:off x="843678" y="3356992"/>
            <a:ext cx="8115200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مربع نص 7"/>
          <p:cNvSpPr txBox="1"/>
          <p:nvPr/>
        </p:nvSpPr>
        <p:spPr>
          <a:xfrm>
            <a:off x="1156862" y="3501008"/>
            <a:ext cx="74888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فَهدٌ   -    فادي      -   فيلٌ     -    بابٌ   -  دُبٌّ  -    غَزالٌ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143049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071934" y="57148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sz="2400" dirty="0" smtClean="0"/>
              <a:t>اكتب كلمات تنتمي للمجموعات التالية </a:t>
            </a:r>
            <a:endParaRPr lang="he-IL" sz="2400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066551"/>
              </p:ext>
            </p:extLst>
          </p:nvPr>
        </p:nvGraphicFramePr>
        <p:xfrm>
          <a:off x="323529" y="1397000"/>
          <a:ext cx="8568951" cy="529249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856317"/>
                <a:gridCol w="2856317"/>
                <a:gridCol w="2856317"/>
              </a:tblGrid>
              <a:tr h="852738"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مجموعة الالوان 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مجموعة ادوات قرطاسية(مدرسية)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مجموعة </a:t>
                      </a:r>
                      <a:r>
                        <a:rPr lang="ar-SA" sz="2800" baseline="0" dirty="0" smtClean="0"/>
                        <a:t> أفراد العائلة</a:t>
                      </a:r>
                      <a:endParaRPr lang="he-IL" sz="2800" dirty="0"/>
                    </a:p>
                  </a:txBody>
                  <a:tcPr/>
                </a:tc>
              </a:tr>
              <a:tr h="434761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27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84</Words>
  <Application>Microsoft Office PowerPoint</Application>
  <PresentationFormat>‫הצגה על המסך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نص النملة النشيطة  - بطاقة عمل  تَعيين الكَلِماتِ الملائِمَةِ لِلمَجموعَةِ 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Hebrew</cp:lastModifiedBy>
  <cp:revision>21</cp:revision>
  <dcterms:created xsi:type="dcterms:W3CDTF">2015-11-12T19:32:44Z</dcterms:created>
  <dcterms:modified xsi:type="dcterms:W3CDTF">2021-02-01T06:25:00Z</dcterms:modified>
</cp:coreProperties>
</file>