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16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908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711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940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202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38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379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15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699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7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179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2BFAD-0BE0-45DD-870F-693B01581923}" type="datetimeFigureOut">
              <a:rPr lang="he-IL" smtClean="0"/>
              <a:t>ד'/כסלו/תשפ"א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FF87-194F-421F-8B41-65214034C1B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621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نتيجة بحث الصور عن دب العسل رس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113" y="1124744"/>
            <a:ext cx="608129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>
          <a:xfrm>
            <a:off x="251520" y="3009404"/>
            <a:ext cx="36003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الاعداد الزوجية</a:t>
            </a:r>
            <a:endParaRPr lang="he-IL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845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924" y="347082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638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65104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547170" y="1240989"/>
            <a:ext cx="139172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</a:t>
            </a:r>
          </a:p>
        </p:txBody>
      </p:sp>
      <p:sp>
        <p:nvSpPr>
          <p:cNvPr id="5" name="מלבן 4"/>
          <p:cNvSpPr/>
          <p:nvPr/>
        </p:nvSpPr>
        <p:spPr>
          <a:xfrm>
            <a:off x="4623590" y="4267458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7940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12" y="34968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65104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502831" y="1260833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</a:p>
        </p:txBody>
      </p:sp>
      <p:sp>
        <p:nvSpPr>
          <p:cNvPr id="5" name="מלבן 4"/>
          <p:cNvSpPr/>
          <p:nvPr/>
        </p:nvSpPr>
        <p:spPr>
          <a:xfrm>
            <a:off x="4675215" y="4193317"/>
            <a:ext cx="1454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761256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924" y="338192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240" y="4217194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458398" y="1240989"/>
            <a:ext cx="1454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</a:t>
            </a:r>
          </a:p>
        </p:txBody>
      </p:sp>
      <p:sp>
        <p:nvSpPr>
          <p:cNvPr id="5" name="מלבן 4"/>
          <p:cNvSpPr/>
          <p:nvPr/>
        </p:nvSpPr>
        <p:spPr>
          <a:xfrm>
            <a:off x="4754256" y="4131300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75554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60" y="34968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412775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63379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471221" y="1326881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</a:p>
        </p:txBody>
      </p:sp>
      <p:sp>
        <p:nvSpPr>
          <p:cNvPr id="5" name="מלבן 4"/>
          <p:cNvSpPr/>
          <p:nvPr/>
        </p:nvSpPr>
        <p:spPr>
          <a:xfrm>
            <a:off x="4471222" y="4128878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25327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924" y="3327053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638" y="4192588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490132" y="1287324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19</a:t>
            </a:r>
            <a:endParaRPr lang="he-IL" sz="8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744830" y="4106694"/>
            <a:ext cx="1454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58278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804" y="3416945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338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909353" y="1240989"/>
            <a:ext cx="8130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</a:p>
        </p:txBody>
      </p:sp>
      <p:sp>
        <p:nvSpPr>
          <p:cNvPr id="6" name="מלבן 5"/>
          <p:cNvSpPr/>
          <p:nvPr/>
        </p:nvSpPr>
        <p:spPr>
          <a:xfrm>
            <a:off x="4561551" y="3943702"/>
            <a:ext cx="19094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الاعداد </a:t>
            </a:r>
          </a:p>
          <a:p>
            <a:pPr algn="ctr"/>
            <a:r>
              <a:rPr lang="ar-S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الجميلة</a:t>
            </a:r>
            <a:endParaRPr lang="he-IL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5611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33444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058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428" y="336540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315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924" y="33444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060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3496717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28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تيجة بحث الصور عن دب العسل رس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5472608" cy="579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323528" y="2420888"/>
            <a:ext cx="288159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الاعداد الفردية</a:t>
            </a:r>
            <a:endParaRPr lang="he-IL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8554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34968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41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6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AutoShape 8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10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70"/>
          <a:stretch/>
        </p:blipFill>
        <p:spPr>
          <a:xfrm>
            <a:off x="323528" y="617538"/>
            <a:ext cx="8599810" cy="583579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617737"/>
            <a:ext cx="34321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44699"/>
            <a:ext cx="35242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-315416"/>
            <a:ext cx="3633787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0338"/>
            <a:ext cx="3408363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381" y="980728"/>
            <a:ext cx="3524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48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4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AutoShape 6" descr="نتيجة بحث الصور عن بالون كرتون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2738"/>
            <a:ext cx="7848872" cy="606859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066900"/>
            <a:ext cx="3548063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-144463"/>
            <a:ext cx="3524250" cy="377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34" y="1988839"/>
            <a:ext cx="3524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3783"/>
            <a:ext cx="3359150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248" y="-716967"/>
            <a:ext cx="3633787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868" y="1076028"/>
            <a:ext cx="3526606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57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4399560" y="1304528"/>
            <a:ext cx="18599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e-IL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47667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אליפסה 6"/>
          <p:cNvSpPr/>
          <p:nvPr/>
        </p:nvSpPr>
        <p:spPr>
          <a:xfrm>
            <a:off x="4718878" y="1304528"/>
            <a:ext cx="1221274" cy="11521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922170" y="1157317"/>
            <a:ext cx="8130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8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he-IL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296" y="34714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69" y="4237731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מלבן 1"/>
          <p:cNvSpPr/>
          <p:nvPr/>
        </p:nvSpPr>
        <p:spPr>
          <a:xfrm>
            <a:off x="5060438" y="4090282"/>
            <a:ext cx="7492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he-IL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182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76672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64" y="34290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92588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לבן 4"/>
          <p:cNvSpPr/>
          <p:nvPr/>
        </p:nvSpPr>
        <p:spPr>
          <a:xfrm>
            <a:off x="4914289" y="1265327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3</a:t>
            </a:r>
            <a:endParaRPr lang="he-IL" sz="9600" b="1" cap="none" spc="0" dirty="0">
              <a:ln/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054624" y="399576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he-IL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72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3526556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9309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894869" y="1265327"/>
            <a:ext cx="8146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he-IL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878838" y="4145646"/>
            <a:ext cx="8467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  <a:endParaRPr lang="he-IL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325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020" y="33444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196" y="1412776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832" y="4209728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מלבן 5"/>
          <p:cNvSpPr/>
          <p:nvPr/>
        </p:nvSpPr>
        <p:spPr>
          <a:xfrm>
            <a:off x="4883832" y="1265327"/>
            <a:ext cx="8755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7" name="מלבן 6"/>
          <p:cNvSpPr/>
          <p:nvPr/>
        </p:nvSpPr>
        <p:spPr>
          <a:xfrm>
            <a:off x="5084328" y="4062279"/>
            <a:ext cx="8691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5912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524" y="536600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ngfl.northumberland.gov.uk/clipart/Animals/images/snail2col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924" y="3496841"/>
            <a:ext cx="5544616" cy="280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303138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65104"/>
            <a:ext cx="1341437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4788024" y="1155689"/>
            <a:ext cx="8755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</a:p>
        </p:txBody>
      </p:sp>
      <p:sp>
        <p:nvSpPr>
          <p:cNvPr id="5" name="מלבן 4"/>
          <p:cNvSpPr/>
          <p:nvPr/>
        </p:nvSpPr>
        <p:spPr>
          <a:xfrm>
            <a:off x="4710250" y="4279210"/>
            <a:ext cx="14414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7854617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28</Words>
  <Application>Microsoft Office PowerPoint</Application>
  <PresentationFormat>عرض على الشاشة (4:3)</PresentationFormat>
  <Paragraphs>26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3" baseType="lpstr">
      <vt:lpstr>Arial</vt:lpstr>
      <vt:lpstr>Calibri</vt:lpstr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mohammed houshan</dc:creator>
  <cp:lastModifiedBy>sara</cp:lastModifiedBy>
  <cp:revision>19</cp:revision>
  <dcterms:created xsi:type="dcterms:W3CDTF">2016-10-21T16:46:43Z</dcterms:created>
  <dcterms:modified xsi:type="dcterms:W3CDTF">2020-11-20T10:46:51Z</dcterms:modified>
</cp:coreProperties>
</file>