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9263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736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057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564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707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915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129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858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375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247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020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A9B3-2195-415C-BA0C-086AC1D4AF34}" type="datetimeFigureOut">
              <a:rPr lang="ar-SA" smtClean="0"/>
              <a:pPr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3567-4FB0-43B7-9046-0CB0094157E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86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900" y="0"/>
            <a:ext cx="6007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53739" y="1895061"/>
            <a:ext cx="311426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شعوري اليوم: فرح، خوف، قلق، ارتياح.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3300" y="2003816"/>
            <a:ext cx="4089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أكثر شيء استمتعت به خلال فترة مكوثي في البيت.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649" y="681116"/>
            <a:ext cx="1466850" cy="1466850"/>
          </a:xfrm>
          <a:prstGeom prst="rect">
            <a:avLst/>
          </a:prstGeom>
        </p:spPr>
      </p:pic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3576" y="681116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3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20597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745358" y="1643270"/>
            <a:ext cx="44394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أكثر شيء ترغب في فعله اليوم؟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63656" y="1809198"/>
            <a:ext cx="44394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شخصٌ أوّد احتضانه بشدّة عندما يُسمح لي ذلك..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379" y="458258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4480" y="45825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2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66040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33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871791" y="2014329"/>
            <a:ext cx="216010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أيّ حركات يمكننا أن نقوم بها لنعبّر عن محبتنا </a:t>
            </a:r>
            <a:r>
              <a:rPr lang="ar-SA" sz="3200" b="1" dirty="0" err="1"/>
              <a:t>للاخرين</a:t>
            </a:r>
            <a:r>
              <a:rPr lang="ar-SA" sz="3200" b="1" dirty="0"/>
              <a:t> عن بعد.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35426" y="2374300"/>
            <a:ext cx="21601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شاركْنا بثلاثة أمورٍ تحمد الله عليها.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21" y="9074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015" y="95134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7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31500" y="1921023"/>
            <a:ext cx="10515600" cy="2606556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723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555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620000" y="2796209"/>
            <a:ext cx="29022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توقعاتي لهذا اليوم هي:.......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436482" y="2584174"/>
            <a:ext cx="30612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الارشادات الّتي يجب أن تتبعها خلال تواجدك في الصّف، في السّاحة، في الحمام للمحافظة على نفسك</a:t>
            </a:r>
            <a:r>
              <a:rPr lang="ar-SA" dirty="0"/>
              <a:t>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449" y="1577492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159" y="147147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4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ماذا أوصاك والداك قبل أن تأتي الى المدرسة؟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هي التّغييرات الّتي حدثت معك خلال فترة مكوثك في البيت في ظلّ انتشار فيروس </a:t>
            </a:r>
            <a:r>
              <a:rPr lang="ar-SA" sz="2800" b="1" dirty="0" err="1"/>
              <a:t>الكورونا</a:t>
            </a:r>
            <a:r>
              <a:rPr lang="ar-SA" sz="2800" b="1" dirty="0"/>
              <a:t>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8438" y="47545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09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52784" y="3568203"/>
            <a:ext cx="10515600" cy="2043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1208" y="2289451"/>
            <a:ext cx="10515600" cy="435133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6146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6243" y="172278"/>
            <a:ext cx="5814391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76" y="195607"/>
            <a:ext cx="5700368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7724361" y="1895134"/>
            <a:ext cx="247815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النّصائح الّتي تقدّمها لزملائك كي يحموا أنفسهم من العدوى؟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966981" y="1895133"/>
            <a:ext cx="256526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يجب عليك وعلى المعلّمات وضع الكمامات، ما رأيك بذلك؟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069" y="728552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186" y="77700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6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58871" y="3092450"/>
            <a:ext cx="11683079" cy="159599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00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1056906" y="2431634"/>
            <a:ext cx="450735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800" b="1" dirty="0"/>
              <a:t>ما هو أكثر شيء اشتقت إليه في المدرسة؟</a:t>
            </a:r>
          </a:p>
        </p:txBody>
      </p:sp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23" y="1085917"/>
            <a:ext cx="1466850" cy="1466850"/>
          </a:xfrm>
          <a:prstGeom prst="rect">
            <a:avLst/>
          </a:prstGeom>
        </p:spPr>
      </p:pic>
      <p:pic>
        <p:nvPicPr>
          <p:cNvPr id="11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453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6580" y="1085917"/>
            <a:ext cx="1466850" cy="14668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157829" y="2431634"/>
            <a:ext cx="42373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سؤالٌ أريد أن أوجهه لمعلمتي..</a:t>
            </a:r>
          </a:p>
        </p:txBody>
      </p:sp>
    </p:spTree>
    <p:extLst>
      <p:ext uri="{BB962C8B-B14F-4D97-AF65-F5344CB8AC3E}">
        <p14:creationId xmlns:p14="http://schemas.microsoft.com/office/powerpoint/2010/main" xmlns="" val="36773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218" y="0"/>
            <a:ext cx="629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8269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175500" y="2260600"/>
            <a:ext cx="2082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الّذي شجّعني للعودة الى المدرسة؟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38200" y="2014378"/>
            <a:ext cx="258638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أعجبني- لم يعجبني خلال مسيرة التّعلم عن بعد.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759" y="7937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977" y="77214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3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كيف تقضي يومك في رمضان؟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الاختلاف بين رمضان هذه السّنة وبين رمضان في السّنة السّابقة؟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574" y="500063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2401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179</Words>
  <Application>Microsoft Office PowerPoint</Application>
  <PresentationFormat>מותאם אישית</PresentationFormat>
  <Paragraphs>18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نسق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m</cp:lastModifiedBy>
  <cp:revision>15</cp:revision>
  <dcterms:created xsi:type="dcterms:W3CDTF">2020-05-02T10:14:42Z</dcterms:created>
  <dcterms:modified xsi:type="dcterms:W3CDTF">2020-06-17T19:49:17Z</dcterms:modified>
</cp:coreProperties>
</file>