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סגנון ערכת נושא 1 - הדגשה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4976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7802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004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7397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27740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422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149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843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568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335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2294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135B0-F55A-49C4-A4E2-62CB24016268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CBA66-64EB-4206-9CB6-AB2F1DD95F5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489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BH" dirty="0" smtClean="0"/>
              <a:t>تنوين الكسر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BH" b="1" dirty="0" smtClean="0"/>
              <a:t>كسرتان تحت الحرف الاخير من الاسم :</a:t>
            </a:r>
          </a:p>
          <a:p>
            <a:r>
              <a:rPr lang="ar-BH" dirty="0" smtClean="0"/>
              <a:t>رجل : رجلٍ</a:t>
            </a:r>
          </a:p>
          <a:p>
            <a:r>
              <a:rPr lang="ar-BH" dirty="0" smtClean="0"/>
              <a:t>بائع : بائعٍ</a:t>
            </a:r>
          </a:p>
          <a:p>
            <a:r>
              <a:rPr lang="ar-BH" dirty="0" smtClean="0"/>
              <a:t>مدرسة : مدرسةٍ</a:t>
            </a:r>
          </a:p>
          <a:p>
            <a:r>
              <a:rPr lang="ar-BH" dirty="0" smtClean="0"/>
              <a:t>هواء: هواءٍ </a:t>
            </a:r>
          </a:p>
          <a:p>
            <a:r>
              <a:rPr lang="ar-BH" dirty="0" smtClean="0"/>
              <a:t>لقلق: لقلقٍ</a:t>
            </a:r>
          </a:p>
        </p:txBody>
      </p:sp>
    </p:spTree>
    <p:extLst>
      <p:ext uri="{BB962C8B-B14F-4D97-AF65-F5344CB8AC3E}">
        <p14:creationId xmlns:p14="http://schemas.microsoft.com/office/powerpoint/2010/main" val="3662547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מציין מיקום תוכן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301988"/>
              </p:ext>
            </p:extLst>
          </p:nvPr>
        </p:nvGraphicFramePr>
        <p:xfrm>
          <a:off x="395536" y="1484784"/>
          <a:ext cx="8291264" cy="4846638"/>
        </p:xfrm>
        <a:graphic>
          <a:graphicData uri="http://schemas.openxmlformats.org/drawingml/2006/table">
            <a:tbl>
              <a:tblPr rtl="1" firstRow="1" bandRow="1">
                <a:tableStyleId>{69C7853C-536D-4A76-A0AE-DD22124D55A5}</a:tableStyleId>
              </a:tblPr>
              <a:tblGrid>
                <a:gridCol w="2072816"/>
                <a:gridCol w="2072816"/>
                <a:gridCol w="2072816"/>
                <a:gridCol w="2072816"/>
              </a:tblGrid>
              <a:tr h="701358">
                <a:tc>
                  <a:txBody>
                    <a:bodyPr/>
                    <a:lstStyle/>
                    <a:p>
                      <a:pPr algn="ctr" rtl="1"/>
                      <a:r>
                        <a:rPr lang="ar-BH" sz="28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الكلمة</a:t>
                      </a:r>
                      <a:endParaRPr lang="he-IL" sz="28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تنوين ضم (</a:t>
                      </a:r>
                      <a:r>
                        <a:rPr lang="ar-BH" sz="28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ar-BH" sz="36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ٌ </a:t>
                      </a:r>
                      <a:r>
                        <a:rPr lang="ar-BH" sz="28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)</a:t>
                      </a:r>
                      <a:endParaRPr lang="he-IL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تنوين</a:t>
                      </a:r>
                      <a:r>
                        <a:rPr lang="ar-BH" sz="28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فتح (  ً )</a:t>
                      </a:r>
                      <a:endParaRPr lang="he-IL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تنوين</a:t>
                      </a:r>
                      <a:r>
                        <a:rPr lang="ar-BH" sz="28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كسر (  ٍ )</a:t>
                      </a:r>
                      <a:endParaRPr lang="he-IL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00970">
                <a:tc>
                  <a:txBody>
                    <a:bodyPr/>
                    <a:lstStyle/>
                    <a:p>
                      <a:pPr algn="ctr" rtl="1"/>
                      <a:r>
                        <a:rPr lang="ar-BH" sz="28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بستان</a:t>
                      </a:r>
                      <a:endParaRPr lang="he-IL" sz="28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0970">
                <a:tc>
                  <a:txBody>
                    <a:bodyPr/>
                    <a:lstStyle/>
                    <a:p>
                      <a:pPr algn="ctr" rtl="1"/>
                      <a:r>
                        <a:rPr lang="ar-BH" sz="28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كرة</a:t>
                      </a:r>
                      <a:endParaRPr lang="he-IL" sz="28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0970">
                <a:tc>
                  <a:txBody>
                    <a:bodyPr/>
                    <a:lstStyle/>
                    <a:p>
                      <a:pPr algn="ctr" rtl="1"/>
                      <a:r>
                        <a:rPr lang="ar-BH" sz="28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ضفدع</a:t>
                      </a:r>
                      <a:endParaRPr lang="he-IL" sz="28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0970">
                <a:tc>
                  <a:txBody>
                    <a:bodyPr/>
                    <a:lstStyle/>
                    <a:p>
                      <a:pPr algn="ctr" rtl="1"/>
                      <a:r>
                        <a:rPr lang="ar-BH" sz="28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جراء</a:t>
                      </a:r>
                      <a:endParaRPr lang="he-IL" sz="28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0970">
                <a:tc>
                  <a:txBody>
                    <a:bodyPr/>
                    <a:lstStyle/>
                    <a:p>
                      <a:pPr algn="ctr" rtl="1"/>
                      <a:r>
                        <a:rPr lang="ar-BH" sz="28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قرية</a:t>
                      </a:r>
                      <a:endParaRPr lang="he-IL" sz="28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0970">
                <a:tc>
                  <a:txBody>
                    <a:bodyPr/>
                    <a:lstStyle/>
                    <a:p>
                      <a:pPr algn="ctr" rtl="1"/>
                      <a:r>
                        <a:rPr lang="ar-BH" sz="28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غزال</a:t>
                      </a:r>
                      <a:endParaRPr lang="he-IL" sz="28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0970">
                <a:tc>
                  <a:txBody>
                    <a:bodyPr/>
                    <a:lstStyle/>
                    <a:p>
                      <a:pPr algn="ctr" rtl="1"/>
                      <a:r>
                        <a:rPr lang="ar-BH" sz="28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ضيف</a:t>
                      </a:r>
                      <a:endParaRPr lang="he-IL" sz="28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00970">
                <a:tc>
                  <a:txBody>
                    <a:bodyPr/>
                    <a:lstStyle/>
                    <a:p>
                      <a:pPr algn="ctr" rtl="1"/>
                      <a:r>
                        <a:rPr lang="ar-BH" sz="28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طريق</a:t>
                      </a:r>
                      <a:endParaRPr lang="he-IL" sz="28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96704" y="548680"/>
            <a:ext cx="34563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BH" sz="3600" b="1" dirty="0" smtClean="0"/>
              <a:t>أكمل الجدول :</a:t>
            </a:r>
            <a:endParaRPr lang="he-IL" sz="3600" b="1" dirty="0"/>
          </a:p>
        </p:txBody>
      </p:sp>
    </p:spTree>
    <p:extLst>
      <p:ext uri="{BB962C8B-B14F-4D97-AF65-F5344CB8AC3E}">
        <p14:creationId xmlns:p14="http://schemas.microsoft.com/office/powerpoint/2010/main" val="351790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92696"/>
            <a:ext cx="6120680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34477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51</Words>
  <Application>Microsoft Office PowerPoint</Application>
  <PresentationFormat>‫הצגה על המסך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تنوين الكسر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4</cp:revision>
  <dcterms:created xsi:type="dcterms:W3CDTF">2020-03-26T20:15:55Z</dcterms:created>
  <dcterms:modified xsi:type="dcterms:W3CDTF">2020-03-28T20:04:31Z</dcterms:modified>
</cp:coreProperties>
</file>