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3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>
        <p:scale>
          <a:sx n="75" d="100"/>
          <a:sy n="75" d="100"/>
        </p:scale>
        <p:origin x="974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CE1F9E-9311-4B9C-A2DF-D886299D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C202D-DCB5-48E8-9F74-DC745E98A4DC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05F3A0-7FEB-4713-81BB-0E689DA15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67BE0E-E96F-4D2A-9FA4-18B68035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5347C-F745-4492-A0BC-6F552962A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FF883C-B380-4476-B998-F53E5D3D6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3BC59-A8AA-433D-B499-3103DF7462AA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49D858-E824-4450-9AD1-9A63CC95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DF23B2-9C20-4842-B0D2-6773E404D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BC710-7833-49F7-8C62-4F9D32067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9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6E8C31-DE1D-45B6-B80B-A1CAF87B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A3FDF-ED10-435C-8CC6-855BB4852390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8F098D-DD66-496D-88F5-AF925D04A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942237-D6C3-4745-AC32-4D1A6F1F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F1E04-5993-49CA-A713-BA6675579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7BEF3D-5F5A-48C1-9537-201EF36C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02EE-86F7-47B0-9A20-200E1246100F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B3ED5F-55F2-4BD4-9E5E-AF96B34E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004F8F-E925-40F1-AA36-CF86BC18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CFCAA-D005-462E-B044-CB5E72DF9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3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799466-E6CB-45D0-A3CC-1DE9212E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1FB0-BD8D-42B7-87F7-598A4FFAAA3D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1146A-1FC0-4B1E-9568-C968B0F1A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DA07B6-5F2C-4108-BAEE-89160D415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35B2B-61F3-42F5-B32C-AF62DD265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7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FC12A8C-FBD0-4FF5-AC8C-6024FCFC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1D6C7-CBE2-453C-95D8-E2A9192D1EFA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7044A77-0D2C-41A0-8D80-7B0228B1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ACF0D30F-C36F-4A24-8318-CF993A0D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C33FF-F8C1-433E-B655-338DA3D88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9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6C5A3582-0BFD-4936-8943-580497660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85D1-4467-4535-91CE-A1FA6C636731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27B3CA5E-4D4D-4977-9A42-E52F3B2AF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7DC674E4-13BB-4147-9C62-75B1D623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6BCA6-CBB3-4758-A5D2-2910DDD43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5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830E52D2-79BA-4DBD-BA78-24B12313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3EDD7-7E3C-4ECA-81E9-DB35F047A498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0B482595-02EE-43D2-B5CD-97965E43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7EB626F8-7F86-4491-AC91-95B1154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461F9-074A-440A-8932-AC8E564B7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BF0B30C3-36CB-47A9-9681-129257BC9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2656D-00CE-4133-95C3-9BBC6EC80BC3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1D3ABCC0-B309-40F7-ADDB-48F0F88E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253133B0-444A-4A06-9A2D-93790416A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D90C7-4C76-4084-9D92-A56213815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8BEF104-1A1F-485D-A0E0-987EC8046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E999-33D9-42B8-B248-EFDD0DBA89CF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1F81A39-22DA-445D-860C-ECB582C80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9E75C583-CC11-425B-9A62-14D14487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4D29E-D5ED-429F-AF4D-C1CF3B385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7090B272-E818-4DCB-94AB-498CC1451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DCE24-8F35-48F1-AB32-02F04FF46BE1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E1E358E-3C4B-4B96-B14A-3DB51D91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AAD21CCC-2FD2-4174-8773-61E246E3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1E2A4-EFA4-48EC-9F91-93DED00A2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3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1554A273-8DDE-43D9-8DA2-506568BEE5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عنوان الشكل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1A56F6D3-7CE9-454B-8CD1-E9CAF3E51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نص الشكل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DC0C16-4B80-4F4C-91C4-4B4D7DAF9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31FD6B-82B7-4CA1-B62A-212ACABDD348}" type="datetimeFigureOut">
              <a:rPr lang="en-US"/>
              <a:pPr>
                <a:defRPr/>
              </a:pPr>
              <a:t>1/12/2021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AA356E-034E-49CE-9ABD-92CAB2203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9CE043-B724-49C1-AC53-E8B8BB282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A23A04-D7B8-4E06-B3FD-2B74797ED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1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  <a:lvl2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r" rtl="1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>
            <a:extLst>
              <a:ext uri="{FF2B5EF4-FFF2-40B4-BE49-F238E27FC236}">
                <a16:creationId xmlns:a16="http://schemas.microsoft.com/office/drawing/2014/main" id="{BF47F749-9AE4-4960-B241-002C5F5C4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3"/>
            <a:ext cx="12192000" cy="679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مربع نص 4">
            <a:extLst>
              <a:ext uri="{FF2B5EF4-FFF2-40B4-BE49-F238E27FC236}">
                <a16:creationId xmlns:a16="http://schemas.microsoft.com/office/drawing/2014/main" id="{619E9685-1004-4330-B209-DA7B4474EC9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4125913" y="320675"/>
            <a:ext cx="3316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ar-JO" altLang="en-US" sz="2000" b="1" u="sng"/>
              <a:t>مهمة لغة عربية- نص الجوهرة</a:t>
            </a:r>
            <a:endParaRPr lang="en-US" altLang="en-US" sz="2000" b="1" u="sng"/>
          </a:p>
        </p:txBody>
      </p:sp>
      <p:sp>
        <p:nvSpPr>
          <p:cNvPr id="2052" name="مربع نص 5">
            <a:extLst>
              <a:ext uri="{FF2B5EF4-FFF2-40B4-BE49-F238E27FC236}">
                <a16:creationId xmlns:a16="http://schemas.microsoft.com/office/drawing/2014/main" id="{5D6D8B2F-346A-4589-8099-69E3C7357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1023938"/>
            <a:ext cx="8972550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ar-JO" altLang="en-US" sz="2400"/>
              <a:t>عزيزي الطالب أولا عليك قراءة النص جيدًا لتتمكن من حل مهمة اليوم</a:t>
            </a:r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ar-JO" altLang="en-US" sz="2400"/>
              <a:t>نسخ البطاقة بخط مرتب وواضح وعليك تسطير الدفتر وترتيبه قبل الحل وارسال حل البطاقة اليوم</a:t>
            </a:r>
            <a:r>
              <a:rPr lang="he-IL" altLang="en-US" sz="2400"/>
              <a:t>.</a:t>
            </a:r>
            <a:endParaRPr lang="ar-JO" altLang="en-US" sz="2400"/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ar-JO" altLang="en-US" sz="2400"/>
              <a:t>حل سؤال 4+5+6 +8+7 من أسئلة الكتاب وتسليم الحل حتى يوم الخميس صباحًا.</a:t>
            </a:r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ar-JO" altLang="en-US" sz="2400"/>
              <a:t>تصوير الحل وارساله للمعلمة عبر تطبيق الواتس اب</a:t>
            </a: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>
            <a:extLst>
              <a:ext uri="{FF2B5EF4-FFF2-40B4-BE49-F238E27FC236}">
                <a16:creationId xmlns:a16="http://schemas.microsoft.com/office/drawing/2014/main" id="{1AFBB427-ADCF-4927-8DE4-4889C3313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3"/>
            <a:ext cx="12192000" cy="679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מעוגל 12">
            <a:extLst>
              <a:ext uri="{FF2B5EF4-FFF2-40B4-BE49-F238E27FC236}">
                <a16:creationId xmlns:a16="http://schemas.microsoft.com/office/drawing/2014/main" id="{11A52F52-3546-466F-9A06-507EDFB6F20F}"/>
              </a:ext>
            </a:extLst>
          </p:cNvPr>
          <p:cNvSpPr/>
          <p:nvPr/>
        </p:nvSpPr>
        <p:spPr>
          <a:xfrm>
            <a:off x="2278063" y="1341438"/>
            <a:ext cx="7921625" cy="1873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2000"/>
          </a:p>
        </p:txBody>
      </p:sp>
      <p:sp>
        <p:nvSpPr>
          <p:cNvPr id="7" name="מלבן מעוגל 12">
            <a:extLst>
              <a:ext uri="{FF2B5EF4-FFF2-40B4-BE49-F238E27FC236}">
                <a16:creationId xmlns:a16="http://schemas.microsoft.com/office/drawing/2014/main" id="{0A02CAD7-6240-4501-83A2-6ECC4E9BBBF5}"/>
              </a:ext>
            </a:extLst>
          </p:cNvPr>
          <p:cNvSpPr/>
          <p:nvPr/>
        </p:nvSpPr>
        <p:spPr>
          <a:xfrm>
            <a:off x="2278063" y="3500438"/>
            <a:ext cx="7921625" cy="295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2000"/>
          </a:p>
        </p:txBody>
      </p:sp>
      <p:sp>
        <p:nvSpPr>
          <p:cNvPr id="3077" name="מלבן 6">
            <a:extLst>
              <a:ext uri="{FF2B5EF4-FFF2-40B4-BE49-F238E27FC236}">
                <a16:creationId xmlns:a16="http://schemas.microsoft.com/office/drawing/2014/main" id="{BBA072E6-FF07-42BC-88F6-BAAB86201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3571875"/>
            <a:ext cx="76025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استخرج من النص كلمات تدل على العناصر التالية لنص ” الجوهرة“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شخصيات : ______  ______  ______ 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المكان :   ______  ______  ______ 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الزمان :    ______  ______  ______</a:t>
            </a:r>
          </a:p>
          <a:p>
            <a:pPr eaLnBrk="1" hangingPunct="1">
              <a:lnSpc>
                <a:spcPct val="150000"/>
              </a:lnSpc>
            </a:pPr>
            <a:endParaRPr lang="ar-SA" altLang="ar-SA" sz="2800" b="1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078" name="TextBox 2">
            <a:extLst>
              <a:ext uri="{FF2B5EF4-FFF2-40B4-BE49-F238E27FC236}">
                <a16:creationId xmlns:a16="http://schemas.microsoft.com/office/drawing/2014/main" id="{71E2E584-3018-4B76-98DF-7D155340B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063" y="1390650"/>
            <a:ext cx="792162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نص  _______ هو نص _______ . </a:t>
            </a:r>
          </a:p>
          <a:p>
            <a:pPr eaLnBrk="1" hangingPunct="1">
              <a:lnSpc>
                <a:spcPct val="150000"/>
              </a:lnSpc>
            </a:pPr>
            <a:r>
              <a:rPr lang="ar-SA" altLang="ar-SA" sz="28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يتكون النص من _______ فقرات . و ______ سطر . </a:t>
            </a:r>
          </a:p>
          <a:p>
            <a:pPr eaLnBrk="1" hangingPunct="1">
              <a:lnSpc>
                <a:spcPct val="150000"/>
              </a:lnSpc>
            </a:pPr>
            <a:endParaRPr lang="he-IL" altLang="ar-SA" sz="2800" b="1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079" name="מלבן 2">
            <a:extLst>
              <a:ext uri="{FF2B5EF4-FFF2-40B4-BE49-F238E27FC236}">
                <a16:creationId xmlns:a16="http://schemas.microsoft.com/office/drawing/2014/main" id="{55550E71-C6FF-4E24-9AFC-7116E8089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619125"/>
            <a:ext cx="84978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altLang="ar-SA" sz="2400" b="1" u="sng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أكمل الناقص لتحصل على تحليل المبنى الخارجي والداخلي للنص :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939905DA-4017-4D20-B58C-E8C9609704A3}"/>
              </a:ext>
            </a:extLst>
          </p:cNvPr>
          <p:cNvSpPr/>
          <p:nvPr/>
        </p:nvSpPr>
        <p:spPr>
          <a:xfrm>
            <a:off x="2532440" y="57012"/>
            <a:ext cx="689021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تحليل المبنى الخارجي والداخلي - نص الجوهرة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118</Words>
  <Application>Microsoft Office PowerPoint</Application>
  <PresentationFormat>מסך רחב</PresentationFormat>
  <Paragraphs>13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نسق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סוזאן בדראן</dc:creator>
  <cp:lastModifiedBy>Omaima Siam</cp:lastModifiedBy>
  <cp:revision>6</cp:revision>
  <dcterms:created xsi:type="dcterms:W3CDTF">2021-01-12T04:01:37Z</dcterms:created>
  <dcterms:modified xsi:type="dcterms:W3CDTF">2021-01-12T05:54:41Z</dcterms:modified>
</cp:coreProperties>
</file>