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5" d="100"/>
          <a:sy n="95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123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912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948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937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993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391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004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43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368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089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373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E9F40-5AEA-4A15-B21A-F442967BB8CE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8D3E8-7B19-459A-BD0C-D44F6DFF2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423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36" y="110836"/>
            <a:ext cx="8991600" cy="6747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מלבן 6"/>
          <p:cNvSpPr/>
          <p:nvPr/>
        </p:nvSpPr>
        <p:spPr>
          <a:xfrm>
            <a:off x="3581400" y="2316171"/>
            <a:ext cx="49103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عزيزي الطالب قم بتركيب تمارين الجمع التالية</a:t>
            </a:r>
            <a:r>
              <a:rPr lang="ar-SA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he-IL" sz="3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מלבן 7"/>
          <p:cNvSpPr/>
          <p:nvPr/>
        </p:nvSpPr>
        <p:spPr>
          <a:xfrm rot="19205702">
            <a:off x="213727" y="2676389"/>
            <a:ext cx="15953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  <a:endParaRPr lang="he-IL" sz="3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976745" y="3027218"/>
            <a:ext cx="2943434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3,456=___+___</a:t>
            </a:r>
            <a:endParaRPr lang="ar-SA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45,786=___+___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34,789=___+___</a:t>
            </a:r>
          </a:p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986,534=___+___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456,793=___+___</a:t>
            </a:r>
          </a:p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456,779=___+___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345,678=___+___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324,566</a:t>
            </a:r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=___+___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8,765,409=___+___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4495800" y="296877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SA" sz="24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3,897=___+___</a:t>
            </a:r>
            <a:endParaRPr lang="ar-SA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 algn="ctr"/>
            <a:r>
              <a:rPr lang="ar-SA" sz="24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76,786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=___+___</a:t>
            </a:r>
          </a:p>
          <a:p>
            <a:pPr lvl="0" algn="ctr"/>
            <a:r>
              <a:rPr lang="ar-SA" sz="24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90,789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=___+___</a:t>
            </a:r>
          </a:p>
          <a:p>
            <a:pPr lvl="0" algn="ctr"/>
            <a:r>
              <a:rPr lang="ar-SA" sz="24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321,534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=___+___</a:t>
            </a:r>
          </a:p>
          <a:p>
            <a:pPr lvl="0" algn="ctr"/>
            <a:r>
              <a:rPr lang="ar-SA" sz="24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876,793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=___+___</a:t>
            </a:r>
          </a:p>
          <a:p>
            <a:pPr lvl="0" algn="ctr"/>
            <a:r>
              <a:rPr lang="ar-SA" sz="24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876,779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=___+___</a:t>
            </a:r>
          </a:p>
          <a:p>
            <a:pPr lvl="0" algn="ctr"/>
            <a:r>
              <a:rPr lang="ar-SA" sz="24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987,678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=___+___</a:t>
            </a:r>
          </a:p>
          <a:p>
            <a:pPr lvl="0" algn="ctr"/>
            <a:r>
              <a:rPr lang="ar-SA" sz="24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600,566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=___+___</a:t>
            </a:r>
          </a:p>
          <a:p>
            <a:pPr lvl="0" algn="ctr"/>
            <a:r>
              <a:rPr lang="ar-SA" sz="24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9,265,409</a:t>
            </a: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=___+___</a:t>
            </a:r>
            <a:endParaRPr lang="he-IL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55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‫הצגה על המסך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2021-01-16T17:25:31Z</dcterms:created>
  <dcterms:modified xsi:type="dcterms:W3CDTF">2021-01-16T17:26:17Z</dcterms:modified>
</cp:coreProperties>
</file>