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84380"/>
    <p:restoredTop sz="94660"/>
  </p:normalViewPr>
  <p:slideViewPr>
    <p:cSldViewPr>
      <p:cViewPr>
        <p:scale>
          <a:sx n="64" d="100"/>
          <a:sy n="64" d="100"/>
        </p:scale>
        <p:origin x="-1566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AA9D-D87B-4D82-A41B-9CD049CF9C0B}" type="datetimeFigureOut">
              <a:rPr lang="ar-JO" smtClean="0"/>
              <a:pPr/>
              <a:t>17/02/1442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2684-FAE5-4279-B6CA-383F34FCCBC9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AA9D-D87B-4D82-A41B-9CD049CF9C0B}" type="datetimeFigureOut">
              <a:rPr lang="ar-JO" smtClean="0"/>
              <a:pPr/>
              <a:t>17/02/1442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2684-FAE5-4279-B6CA-383F34FCCBC9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AA9D-D87B-4D82-A41B-9CD049CF9C0B}" type="datetimeFigureOut">
              <a:rPr lang="ar-JO" smtClean="0"/>
              <a:pPr/>
              <a:t>17/02/1442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2684-FAE5-4279-B6CA-383F34FCCBC9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AA9D-D87B-4D82-A41B-9CD049CF9C0B}" type="datetimeFigureOut">
              <a:rPr lang="ar-JO" smtClean="0"/>
              <a:pPr/>
              <a:t>17/02/1442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2684-FAE5-4279-B6CA-383F34FCCBC9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AA9D-D87B-4D82-A41B-9CD049CF9C0B}" type="datetimeFigureOut">
              <a:rPr lang="ar-JO" smtClean="0"/>
              <a:pPr/>
              <a:t>17/02/1442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2684-FAE5-4279-B6CA-383F34FCCBC9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AA9D-D87B-4D82-A41B-9CD049CF9C0B}" type="datetimeFigureOut">
              <a:rPr lang="ar-JO" smtClean="0"/>
              <a:pPr/>
              <a:t>17/02/1442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2684-FAE5-4279-B6CA-383F34FCCBC9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AA9D-D87B-4D82-A41B-9CD049CF9C0B}" type="datetimeFigureOut">
              <a:rPr lang="ar-JO" smtClean="0"/>
              <a:pPr/>
              <a:t>17/02/1442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2684-FAE5-4279-B6CA-383F34FCCBC9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AA9D-D87B-4D82-A41B-9CD049CF9C0B}" type="datetimeFigureOut">
              <a:rPr lang="ar-JO" smtClean="0"/>
              <a:pPr/>
              <a:t>17/02/1442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2684-FAE5-4279-B6CA-383F34FCCBC9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AA9D-D87B-4D82-A41B-9CD049CF9C0B}" type="datetimeFigureOut">
              <a:rPr lang="ar-JO" smtClean="0"/>
              <a:pPr/>
              <a:t>17/02/1442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2684-FAE5-4279-B6CA-383F34FCCBC9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AA9D-D87B-4D82-A41B-9CD049CF9C0B}" type="datetimeFigureOut">
              <a:rPr lang="ar-JO" smtClean="0"/>
              <a:pPr/>
              <a:t>17/02/1442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2684-FAE5-4279-B6CA-383F34FCCBC9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AA9D-D87B-4D82-A41B-9CD049CF9C0B}" type="datetimeFigureOut">
              <a:rPr lang="ar-JO" smtClean="0"/>
              <a:pPr/>
              <a:t>17/02/1442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2684-FAE5-4279-B6CA-383F34FCCBC9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CAA9D-D87B-4D82-A41B-9CD049CF9C0B}" type="datetimeFigureOut">
              <a:rPr lang="ar-JO" smtClean="0"/>
              <a:pPr/>
              <a:t>17/02/1442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82684-FAE5-4279-B6CA-383F34FCCBC9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/>
          <a:srcRect l="35139" t="26367" r="36310" b="1367"/>
          <a:stretch>
            <a:fillRect/>
          </a:stretch>
        </p:blipFill>
        <p:spPr bwMode="auto">
          <a:xfrm>
            <a:off x="500034" y="714356"/>
            <a:ext cx="3714776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/>
          <a:srcRect l="35175" t="27539" r="36274" b="1185"/>
          <a:stretch>
            <a:fillRect/>
          </a:stretch>
        </p:blipFill>
        <p:spPr bwMode="auto">
          <a:xfrm>
            <a:off x="4572000" y="785794"/>
            <a:ext cx="3664576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14346" y="1714486"/>
          <a:ext cx="7643868" cy="467518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910967"/>
                <a:gridCol w="1910967"/>
                <a:gridCol w="1910967"/>
                <a:gridCol w="1910967"/>
              </a:tblGrid>
              <a:tr h="584398">
                <a:tc rowSpan="2">
                  <a:txBody>
                    <a:bodyPr/>
                    <a:lstStyle/>
                    <a:p>
                      <a:pPr algn="ctr" rtl="1"/>
                      <a:r>
                        <a:rPr lang="ar-JO" sz="2400" b="1" i="0" dirty="0" smtClean="0"/>
                        <a:t>الكلمة</a:t>
                      </a:r>
                      <a:endParaRPr lang="ar-JO" sz="2400" b="1" i="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JO" sz="2400" b="1" i="0" dirty="0" smtClean="0"/>
                        <a:t>الكلمة بعد إضافة</a:t>
                      </a:r>
                    </a:p>
                    <a:p>
                      <a:pPr algn="ctr" rtl="1"/>
                      <a:r>
                        <a:rPr lang="ar-JO" sz="2400" b="1" i="0" dirty="0" smtClean="0"/>
                        <a:t> ال التعريف </a:t>
                      </a:r>
                      <a:endParaRPr lang="ar-JO" sz="2400" b="1" i="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JO" sz="2400" b="1" i="0" dirty="0" smtClean="0"/>
                        <a:t>تحديد</a:t>
                      </a:r>
                      <a:r>
                        <a:rPr lang="ar-JO" sz="2400" b="1" i="0" baseline="0" dirty="0" smtClean="0"/>
                        <a:t> نوع اللام </a:t>
                      </a:r>
                      <a:endParaRPr lang="ar-JO" sz="2400" b="1" i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</a:tr>
              <a:tr h="584398">
                <a:tc v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400" b="1" i="0" dirty="0" smtClean="0"/>
                        <a:t>شمسية </a:t>
                      </a:r>
                      <a:endParaRPr lang="ar-JO" sz="2400" b="1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400" b="1" i="0" dirty="0" smtClean="0"/>
                        <a:t>قمرية </a:t>
                      </a:r>
                      <a:endParaRPr lang="ar-JO" sz="2400" b="1" i="0" dirty="0"/>
                    </a:p>
                  </a:txBody>
                  <a:tcPr anchor="ctr"/>
                </a:tc>
              </a:tr>
              <a:tr h="584398"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 smtClean="0"/>
                        <a:t>عصفور</a:t>
                      </a:r>
                      <a:r>
                        <a:rPr lang="ar-JO" sz="2800" b="1" baseline="0" dirty="0" smtClean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</a:tr>
              <a:tr h="584398"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 smtClean="0"/>
                        <a:t>بستان </a:t>
                      </a:r>
                      <a:endParaRPr lang="ar-JO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</a:tr>
              <a:tr h="584398"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 smtClean="0"/>
                        <a:t>صغير </a:t>
                      </a:r>
                      <a:endParaRPr lang="ar-JO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</a:tr>
              <a:tr h="584398"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 smtClean="0"/>
                        <a:t>شجرة </a:t>
                      </a:r>
                      <a:endParaRPr lang="ar-JO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</a:tr>
              <a:tr h="584398"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 smtClean="0"/>
                        <a:t>جميل </a:t>
                      </a:r>
                      <a:endParaRPr lang="ar-JO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</a:tr>
              <a:tr h="584398"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 smtClean="0"/>
                        <a:t>عش</a:t>
                      </a:r>
                      <a:endParaRPr lang="ar-JO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929058" y="357166"/>
            <a:ext cx="4643470" cy="11430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2800" b="1" dirty="0" smtClean="0"/>
              <a:t>أضف ( ال) التعريف إلى الكلمات التالية وحدد نوعها :</a:t>
            </a:r>
            <a:endParaRPr lang="ar-JO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29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amal atmen</dc:creator>
  <cp:lastModifiedBy>amal atmen</cp:lastModifiedBy>
  <cp:revision>4</cp:revision>
  <dcterms:created xsi:type="dcterms:W3CDTF">2020-09-28T21:07:07Z</dcterms:created>
  <dcterms:modified xsi:type="dcterms:W3CDTF">2020-10-04T06:11:22Z</dcterms:modified>
</cp:coreProperties>
</file>