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84" r:id="rId2"/>
  </p:sldMasterIdLst>
  <p:sldIdLst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1559B-F7A2-46D9-8E65-26DD0EC00E6D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516CC-857F-4AD1-A38B-5A8A99B7E348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00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83BFE-1997-48E1-80CD-B2C4735186F1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C4D24-EB05-40CA-BE61-A9C0ECB14A70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45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13880-35E7-49F4-8108-79739EF2B0CE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3BC31-50BE-449F-885F-A5DBED623548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180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1559B-F7A2-46D9-8E65-26DD0EC00E6D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516CC-857F-4AD1-A38B-5A8A99B7E348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308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04475-919F-413B-A4CB-2429AA1FCEA3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6C8A9-5414-448F-8B46-B0A3A8709DD6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225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1AF49-668C-4DD5-9168-A8B6739BF783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1551B-C3CC-4E89-99FE-E19A99436BAE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799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13F7C-0A19-4C91-8E90-2A4D897D8936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17E98-A5BB-46C6-B8F6-8B4035F0DD63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208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257E-3F5F-45D5-8D82-D6BFEEE991C6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4CF6B-7208-4EA1-AD48-B0A9B174A122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170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6D01F-2B2E-467C-B2B2-E5FCD5A799A6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48984-7CC1-4D27-9962-3DB9FAB3B15F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71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5B5A7-A752-4CF1-B027-F19976828D41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A0364-9A00-430B-B2B1-D7AACCF4B2B3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5461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BA61D-5246-4BB2-AC08-4EF27BFBB496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56837-7AC5-4665-AEB5-E16B687ED4A6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84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04475-919F-413B-A4CB-2429AA1FCEA3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6C8A9-5414-448F-8B46-B0A3A8709DD6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196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D1F2F-309B-48BB-825F-2C91DA5777A0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593BC-1CCF-43B0-89F1-65117795DCC8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4809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83BFE-1997-48E1-80CD-B2C4735186F1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C4D24-EB05-40CA-BE61-A9C0ECB14A70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979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13880-35E7-49F4-8108-79739EF2B0CE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3BC31-50BE-449F-885F-A5DBED623548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95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1AF49-668C-4DD5-9168-A8B6739BF783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1551B-C3CC-4E89-99FE-E19A99436BAE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005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13F7C-0A19-4C91-8E90-2A4D897D8936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17E98-A5BB-46C6-B8F6-8B4035F0DD63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537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257E-3F5F-45D5-8D82-D6BFEEE991C6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4CF6B-7208-4EA1-AD48-B0A9B174A122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85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6D01F-2B2E-467C-B2B2-E5FCD5A799A6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48984-7CC1-4D27-9962-3DB9FAB3B15F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0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5B5A7-A752-4CF1-B027-F19976828D41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A0364-9A00-430B-B2B1-D7AACCF4B2B3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9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BA61D-5246-4BB2-AC08-4EF27BFBB496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56837-7AC5-4665-AEB5-E16B687ED4A6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26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D1F2F-309B-48BB-825F-2C91DA5777A0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593BC-1CCF-43B0-89F1-65117795DCC8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93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he-IL" smtClean="0"/>
          </a:p>
        </p:txBody>
      </p:sp>
      <p:sp>
        <p:nvSpPr>
          <p:cNvPr id="1027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 smtClean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992986-E954-42CC-9048-CEE8F1148AA4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DF7BE7-6E30-413D-A423-AAEC0AD5C999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956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he-IL" smtClean="0"/>
          </a:p>
        </p:txBody>
      </p:sp>
      <p:sp>
        <p:nvSpPr>
          <p:cNvPr id="1027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 smtClean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992986-E954-42CC-9048-CEE8F1148AA4}" type="datetimeFigureOut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כ"ו/שבט/תשפ"א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DF7BE7-6E30-413D-A423-AAEC0AD5C999}" type="slidenum">
              <a:rPr lang="he-IL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557338"/>
            <a:ext cx="6840538" cy="490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לבן 3"/>
          <p:cNvSpPr/>
          <p:nvPr/>
        </p:nvSpPr>
        <p:spPr>
          <a:xfrm>
            <a:off x="6659563" y="836613"/>
            <a:ext cx="234950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الضرب بعشرات ومئات كاملة</a:t>
            </a:r>
            <a:endParaRPr lang="en-US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Rectangle 5"/>
          <p:cNvSpPr/>
          <p:nvPr/>
        </p:nvSpPr>
        <p:spPr>
          <a:xfrm>
            <a:off x="6875463" y="2709863"/>
            <a:ext cx="2160587" cy="28082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امثله: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b="1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900=</a:t>
            </a:r>
            <a:r>
              <a:rPr lang="ar-SA" b="1" u="sng" dirty="0">
                <a:solidFill>
                  <a:prstClr val="black"/>
                </a:solidFill>
              </a:rPr>
              <a:t>10</a:t>
            </a:r>
            <a:r>
              <a:rPr lang="ar-SA" b="1" dirty="0">
                <a:solidFill>
                  <a:prstClr val="black"/>
                </a:solidFill>
              </a:rPr>
              <a:t>×90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3000=</a:t>
            </a:r>
            <a:r>
              <a:rPr lang="ar-SA" b="1" u="sng" dirty="0">
                <a:solidFill>
                  <a:prstClr val="black"/>
                </a:solidFill>
              </a:rPr>
              <a:t>60</a:t>
            </a:r>
            <a:r>
              <a:rPr lang="ar-SA" b="1" dirty="0">
                <a:solidFill>
                  <a:prstClr val="black"/>
                </a:solidFill>
              </a:rPr>
              <a:t>×50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9000=</a:t>
            </a:r>
            <a:r>
              <a:rPr lang="ar-SA" b="1" u="sng" dirty="0">
                <a:solidFill>
                  <a:prstClr val="black"/>
                </a:solidFill>
              </a:rPr>
              <a:t>100</a:t>
            </a:r>
            <a:r>
              <a:rPr lang="ar-SA" b="1" dirty="0">
                <a:solidFill>
                  <a:prstClr val="black"/>
                </a:solidFill>
              </a:rPr>
              <a:t>×90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3635375" y="1844675"/>
            <a:ext cx="168592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اكمل التمارين التالية</a:t>
            </a:r>
            <a:endParaRPr lang="he-IL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1349375" y="2360613"/>
            <a:ext cx="4572000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700=100×___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2100=___×70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3600=90×___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3200=80×___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2500=50×___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4900=70×___</a:t>
            </a:r>
          </a:p>
        </p:txBody>
      </p:sp>
      <p:sp>
        <p:nvSpPr>
          <p:cNvPr id="8" name="מלבן 7"/>
          <p:cNvSpPr/>
          <p:nvPr/>
        </p:nvSpPr>
        <p:spPr>
          <a:xfrm>
            <a:off x="1370013" y="4221163"/>
            <a:ext cx="4572000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1600=80×___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4000=50×___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1600=400×___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2400=400×___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1500=30×___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9000=90×___</a:t>
            </a:r>
          </a:p>
        </p:txBody>
      </p:sp>
      <p:sp>
        <p:nvSpPr>
          <p:cNvPr id="9" name="מלבן 8"/>
          <p:cNvSpPr/>
          <p:nvPr/>
        </p:nvSpPr>
        <p:spPr>
          <a:xfrm>
            <a:off x="3131840" y="621269"/>
            <a:ext cx="1595310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32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بطاقة عمل</a:t>
            </a:r>
            <a:endParaRPr lang="he-IL" sz="32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108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C:\Users\Administrator\Desktop\בית ספר 1234\بطاقات\12966_imgcach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880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72225" y="908050"/>
            <a:ext cx="2160588" cy="2881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امثله: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ar-SA" b="1" dirty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900=</a:t>
            </a:r>
            <a:r>
              <a:rPr lang="ar-SA" b="1" u="sng" dirty="0">
                <a:solidFill>
                  <a:prstClr val="black"/>
                </a:solidFill>
              </a:rPr>
              <a:t>10</a:t>
            </a:r>
            <a:r>
              <a:rPr lang="ar-SA" b="1" dirty="0">
                <a:solidFill>
                  <a:prstClr val="black"/>
                </a:solidFill>
              </a:rPr>
              <a:t>×</a:t>
            </a:r>
            <a:r>
              <a:rPr lang="ar-SA" b="1" u="sng" dirty="0">
                <a:solidFill>
                  <a:prstClr val="black"/>
                </a:solidFill>
              </a:rPr>
              <a:t>90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3000=</a:t>
            </a:r>
            <a:r>
              <a:rPr lang="ar-SA" b="1" u="sng" dirty="0">
                <a:solidFill>
                  <a:prstClr val="black"/>
                </a:solidFill>
              </a:rPr>
              <a:t>60</a:t>
            </a:r>
            <a:r>
              <a:rPr lang="ar-SA" b="1" dirty="0">
                <a:solidFill>
                  <a:prstClr val="black"/>
                </a:solidFill>
              </a:rPr>
              <a:t>×</a:t>
            </a:r>
            <a:r>
              <a:rPr lang="ar-SA" b="1" u="sng" dirty="0">
                <a:solidFill>
                  <a:prstClr val="black"/>
                </a:solidFill>
              </a:rPr>
              <a:t>50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solidFill>
                  <a:prstClr val="black"/>
                </a:solidFill>
              </a:rPr>
              <a:t>900</a:t>
            </a:r>
            <a:r>
              <a:rPr lang="ar-SA" b="1" dirty="0">
                <a:solidFill>
                  <a:prstClr val="white"/>
                </a:solidFill>
              </a:rPr>
              <a:t>0</a:t>
            </a:r>
            <a:r>
              <a:rPr lang="ar-SA" b="1" dirty="0">
                <a:solidFill>
                  <a:prstClr val="black"/>
                </a:solidFill>
              </a:rPr>
              <a:t>=</a:t>
            </a:r>
            <a:r>
              <a:rPr lang="ar-SA" b="1" u="sng" dirty="0">
                <a:solidFill>
                  <a:prstClr val="black"/>
                </a:solidFill>
              </a:rPr>
              <a:t>100</a:t>
            </a:r>
            <a:r>
              <a:rPr lang="ar-SA" b="1" dirty="0">
                <a:solidFill>
                  <a:prstClr val="black"/>
                </a:solidFill>
              </a:rPr>
              <a:t>×</a:t>
            </a:r>
            <a:r>
              <a:rPr lang="ar-SA" b="1" u="sng" dirty="0">
                <a:solidFill>
                  <a:prstClr val="black"/>
                </a:solidFill>
              </a:rPr>
              <a:t>90</a:t>
            </a:r>
            <a:endParaRPr lang="en-US" u="sng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27784" y="836712"/>
            <a:ext cx="2287806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اكمل التمارين التالية:</a:t>
            </a:r>
            <a:endParaRPr lang="en-US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7664" y="1412776"/>
            <a:ext cx="2482864" cy="409342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6000=___×____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9000=____×____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3000=___×____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5000=____×____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3600=____×____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8100=____×____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2500=____×____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1200=____×____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3500=____×____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1600=____×____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4500=____×____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2100=____×___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0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2400=____×____</a:t>
            </a:r>
            <a:endParaRPr lang="en-US" sz="20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00788" y="333375"/>
            <a:ext cx="23479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الضرب بعشرات ومئات كاملة</a:t>
            </a:r>
            <a:endParaRPr lang="en-US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1560" y="476672"/>
            <a:ext cx="1244251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2400" b="1" dirty="0">
                <a:ln w="11430"/>
                <a:solidFill>
                  <a:prstClr val="black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بطاقة عمل</a:t>
            </a:r>
            <a:endParaRPr lang="en-US" sz="2400" b="1" dirty="0">
              <a:ln w="11430"/>
              <a:solidFill>
                <a:prstClr val="black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97099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80</Words>
  <Application>Microsoft Office PowerPoint</Application>
  <PresentationFormat>‫הצגה על המסך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</vt:i4>
      </vt:variant>
    </vt:vector>
  </HeadingPairs>
  <TitlesOfParts>
    <vt:vector size="4" baseType="lpstr">
      <vt:lpstr>سمة Office</vt:lpstr>
      <vt:lpstr>2_سمة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Windows User</dc:creator>
  <cp:lastModifiedBy>Windows User</cp:lastModifiedBy>
  <cp:revision>1</cp:revision>
  <dcterms:created xsi:type="dcterms:W3CDTF">2021-02-08T08:32:33Z</dcterms:created>
  <dcterms:modified xsi:type="dcterms:W3CDTF">2021-02-08T08:34:05Z</dcterms:modified>
</cp:coreProperties>
</file>