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6ACE7D36-9ECD-4BE6-AD69-A5F9E7E8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xmlns="" id="{45A3DC56-DE31-4D05-B6D8-66F142D70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ADCB7620-524A-4FB5-9E9A-C680A2DAE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FCC99EBF-ECBB-42BC-B630-482FC191C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4AB88ADC-C111-42B4-8D3C-AC0EA196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77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5ABDFEF6-0D5D-4E65-A6BA-0A56F3CD7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xmlns="" id="{1A127C81-EB72-431E-95DE-42D7E38B4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A18B16FC-45EE-4D19-B2BF-0EFF5A46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326065FC-4F97-4A4D-82DF-1E4D5F474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E4E59FB5-971B-4A9D-A4F7-BA023E4D2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9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xmlns="" id="{8948033B-4E06-4181-B86A-5A56B3E71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xmlns="" id="{DBDA244D-CC05-47B2-B611-8CA084CED7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2C4BE8A7-EFD9-4749-B771-A23741CC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585AEFA2-C2F8-479C-AB87-84F382A39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F62853FB-EDCC-4289-8345-3806DA84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F72C22A6-441F-40F9-9617-2D129D9AB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57824718-AFA0-4702-814F-2FDFD4A11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985D0C4D-AE72-42A8-8519-88EFD6DB9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A7185566-8BFA-4F93-A3C7-57D4292D3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23969663-5607-46E4-BF62-581D33EF1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81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7D41D943-FC63-4243-A571-50D7E8E5C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AA306522-4EB9-480B-9428-94E417B6D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1E29DEF3-D6A9-47D8-9561-176300EC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F0E5B609-6011-4643-A283-1D67EB15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B41F2D25-9F23-47F7-8C56-2115E9CD0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04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485FC300-6C6C-462B-902F-946AEE7AF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E0F26B82-F193-4C62-A112-C57172B40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xmlns="" id="{EBD4243D-5A3F-41B5-B05C-AB434BDAC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F4C8B068-6DF5-41BF-9BB0-1A2F21632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C0B8FECC-8A49-4B05-BCAF-7AA798EB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E1EA7BE9-4F15-4988-B364-90A7E918C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3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4F158B3A-687B-4D3A-B077-F28D6EE3B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C5307D2F-0778-47FD-893D-4934C173F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xmlns="" id="{D9934C60-86AA-47AA-A897-7A2725893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xmlns="" id="{2D9E2710-3735-4630-8467-262BB504EA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xmlns="" id="{D34C2436-65F6-421C-B26D-AC35C595E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xmlns="" id="{64576ECE-BE0A-4172-A57B-0C9EEB32A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xmlns="" id="{64B5C84D-F9F6-4EDC-921A-58D814062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xmlns="" id="{4D0C7B28-296F-41FE-9774-59D70C68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95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998EAA36-CC12-4B69-AE48-EC27000D2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xmlns="" id="{497AB4C7-C947-46DF-B2B0-DF52E338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xmlns="" id="{457071BF-FD55-46F0-B073-AE70C3587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xmlns="" id="{5FD5722A-065C-4D04-99A3-3211B9722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99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xmlns="" id="{E4E389D6-D168-4F08-825E-33C09B6D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xmlns="" id="{14670C36-A4FD-401C-9012-7EA05A50A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F6035059-E8EA-4768-9CB4-39CE0C0EA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7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55A2FD30-CDF0-4B6E-81CE-A77B2960B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xmlns="" id="{FEDE1728-D5C4-4F09-82EA-B132FB420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xmlns="" id="{1CDEF7CA-AA32-4F96-A3FC-CF6FECE06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C55B383D-EC74-4071-AB9B-C8D8E84B9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24BB443B-F8B4-4C5A-9A7B-CB58303A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B075591D-9FCD-4CE8-B34E-3F959B8D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11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32C6673D-BFBB-439E-A413-AB0FB83CD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xmlns="" id="{809E329C-8E86-427C-8C1B-D9C4F85743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xmlns="" id="{4D75E116-D668-4B01-8B8B-EDAFF2116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xmlns="" id="{F75FAEC8-AAA2-4089-91B1-7C012D31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92226F45-0790-4740-86ED-B105D64B9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10B17CCA-BC9D-4C51-9B85-A2A3D8DA1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84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xmlns="" id="{EBCEDE5F-DEC4-4DCD-93D8-19C96FB14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xmlns="" id="{0C498A42-E531-4F1E-9A3D-F76A25C6B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B7AB89A9-719F-48E1-90F3-99DA015AB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88114-E892-46EF-A99A-422ED55F1367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כ"ח/טבת/תשפ"א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303CD133-D53D-438F-8642-34F0260AF8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03B2EDA7-B280-450D-802A-FADAF907D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F9513-724B-446F-974A-973E98DEA58E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6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5013EF5-CF8F-4EBD-B7C4-40F9CB9926EB}"/>
              </a:ext>
            </a:extLst>
          </p:cNvPr>
          <p:cNvSpPr txBox="1"/>
          <p:nvPr/>
        </p:nvSpPr>
        <p:spPr>
          <a:xfrm>
            <a:off x="3673643" y="82962"/>
            <a:ext cx="8335478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3000" b="1" u="sng" dirty="0">
                <a:solidFill>
                  <a:prstClr val="black"/>
                </a:solidFill>
              </a:rPr>
              <a:t>بطاقة عمل ( اسم العلم واسم الذات ) لنصّ انتقام أبو عرب </a:t>
            </a:r>
          </a:p>
          <a:p>
            <a:endParaRPr lang="ar-AE" sz="3000" b="1" u="sng" dirty="0">
              <a:solidFill>
                <a:prstClr val="black"/>
              </a:solidFill>
            </a:endParaRPr>
          </a:p>
          <a:p>
            <a:r>
              <a:rPr lang="ar-AE" sz="3000" b="1" u="sng" dirty="0">
                <a:solidFill>
                  <a:prstClr val="black"/>
                </a:solidFill>
              </a:rPr>
              <a:t>اكتب بجانب كل اسم من الأسماء التالية : ( اسم علم ، اسم ذات) </a:t>
            </a:r>
          </a:p>
          <a:p>
            <a:r>
              <a:rPr lang="ar-AE" sz="2400" b="1" u="sng" dirty="0">
                <a:solidFill>
                  <a:prstClr val="black"/>
                </a:solidFill>
              </a:rPr>
              <a:t> </a:t>
            </a:r>
            <a:endParaRPr lang="he-IL" sz="2400" b="1" u="sng" dirty="0">
              <a:solidFill>
                <a:prstClr val="black"/>
              </a:solidFill>
            </a:endParaRPr>
          </a:p>
        </p:txBody>
      </p:sp>
      <p:pic>
        <p:nvPicPr>
          <p:cNvPr id="19" name="Picture 2" descr="نتيجة بحث الصور عن رسمة كلب  للتلوين">
            <a:extLst>
              <a:ext uri="{FF2B5EF4-FFF2-40B4-BE49-F238E27FC236}">
                <a16:creationId xmlns:a16="http://schemas.microsoft.com/office/drawing/2014/main" xmlns="" id="{B9EE7C84-CE69-46B9-9DCD-344F61A30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1" y="82962"/>
            <a:ext cx="3429000" cy="141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טבלה 19">
            <a:extLst>
              <a:ext uri="{FF2B5EF4-FFF2-40B4-BE49-F238E27FC236}">
                <a16:creationId xmlns:a16="http://schemas.microsoft.com/office/drawing/2014/main" xmlns="" id="{B40BD16E-CB69-4F77-A7AE-6E13371C8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849413"/>
              </p:ext>
            </p:extLst>
          </p:nvPr>
        </p:nvGraphicFramePr>
        <p:xfrm>
          <a:off x="3608326" y="1644320"/>
          <a:ext cx="8433816" cy="3219780"/>
        </p:xfrm>
        <a:graphic>
          <a:graphicData uri="http://schemas.openxmlformats.org/drawingml/2006/table">
            <a:tbl>
              <a:tblPr rtl="1" firstRow="1" firstCol="1" bandRow="1"/>
              <a:tblGrid>
                <a:gridCol w="2108454">
                  <a:extLst>
                    <a:ext uri="{9D8B030D-6E8A-4147-A177-3AD203B41FA5}">
                      <a16:colId xmlns:a16="http://schemas.microsoft.com/office/drawing/2014/main" xmlns="" val="3049319147"/>
                    </a:ext>
                  </a:extLst>
                </a:gridCol>
                <a:gridCol w="2108454">
                  <a:extLst>
                    <a:ext uri="{9D8B030D-6E8A-4147-A177-3AD203B41FA5}">
                      <a16:colId xmlns:a16="http://schemas.microsoft.com/office/drawing/2014/main" xmlns="" val="639199508"/>
                    </a:ext>
                  </a:extLst>
                </a:gridCol>
                <a:gridCol w="2108454">
                  <a:extLst>
                    <a:ext uri="{9D8B030D-6E8A-4147-A177-3AD203B41FA5}">
                      <a16:colId xmlns:a16="http://schemas.microsoft.com/office/drawing/2014/main" xmlns="" val="1559100579"/>
                    </a:ext>
                  </a:extLst>
                </a:gridCol>
                <a:gridCol w="2108454">
                  <a:extLst>
                    <a:ext uri="{9D8B030D-6E8A-4147-A177-3AD203B41FA5}">
                      <a16:colId xmlns:a16="http://schemas.microsoft.com/office/drawing/2014/main" xmlns="" val="2494058471"/>
                    </a:ext>
                  </a:extLst>
                </a:gridCol>
              </a:tblGrid>
              <a:tr h="1499936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ام حامد  ______            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حجر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_______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قصر الباشا 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_______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جدول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207747"/>
                  </a:ext>
                </a:extLst>
              </a:tr>
              <a:tr h="1719844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r-AE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قصر</a:t>
                      </a:r>
                      <a:endParaRPr lang="ar-AE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ar-AE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كلب ذهب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_______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رجل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________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زوجته </a:t>
                      </a:r>
                      <a:r>
                        <a:rPr lang="ar-AE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أبو عرب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AE" sz="3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en-US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1281637"/>
                  </a:ext>
                </a:extLst>
              </a:tr>
            </a:tbl>
          </a:graphicData>
        </a:graphic>
      </p:graphicFrame>
      <p:sp>
        <p:nvSpPr>
          <p:cNvPr id="2" name="מלבן מעוגל 1"/>
          <p:cNvSpPr/>
          <p:nvPr/>
        </p:nvSpPr>
        <p:spPr>
          <a:xfrm>
            <a:off x="750972" y="1929621"/>
            <a:ext cx="2603500" cy="2870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>
                <a:solidFill>
                  <a:prstClr val="black"/>
                </a:solidFill>
              </a:rPr>
              <a:t>اسم العلم : هو اسم معرفة يدل على اسم بحد ذاته مثل : احمد / مدرسة ابن سينا</a:t>
            </a:r>
          </a:p>
          <a:p>
            <a:pPr lvl="0" algn="ctr"/>
            <a:r>
              <a:rPr lang="ar-SA">
                <a:solidFill>
                  <a:prstClr val="black"/>
                </a:solidFill>
              </a:rPr>
              <a:t>اسم الذات  : هو اسم عام غير محدد وغير معروف مثل : مدرسة / قرية </a:t>
            </a:r>
            <a:endParaRPr lang="he-I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139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26ADC069-F555-432C-928D-CD945CFC3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5306"/>
            <a:ext cx="10515600" cy="1325563"/>
          </a:xfrm>
        </p:spPr>
        <p:txBody>
          <a:bodyPr>
            <a:normAutofit/>
          </a:bodyPr>
          <a:lstStyle/>
          <a:p>
            <a:r>
              <a:rPr lang="ar-AE" dirty="0"/>
              <a:t> </a:t>
            </a:r>
            <a:br>
              <a:rPr lang="ar-AE" dirty="0"/>
            </a:br>
            <a:endParaRPr lang="he-IL" dirty="0"/>
          </a:p>
        </p:txBody>
      </p:sp>
      <p:sp>
        <p:nvSpPr>
          <p:cNvPr id="15" name="מלבן: פינות מעוגלות 14">
            <a:extLst>
              <a:ext uri="{FF2B5EF4-FFF2-40B4-BE49-F238E27FC236}">
                <a16:creationId xmlns:a16="http://schemas.microsoft.com/office/drawing/2014/main" xmlns="" id="{C7A7B712-F729-4C94-A092-FF38C18DC36B}"/>
              </a:ext>
            </a:extLst>
          </p:cNvPr>
          <p:cNvSpPr/>
          <p:nvPr/>
        </p:nvSpPr>
        <p:spPr>
          <a:xfrm>
            <a:off x="2781296" y="5427683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b="1" dirty="0">
                <a:solidFill>
                  <a:prstClr val="black"/>
                </a:solidFill>
              </a:rPr>
              <a:t>قصر</a:t>
            </a:r>
            <a:endParaRPr lang="he-IL" sz="4000" b="1" dirty="0">
              <a:solidFill>
                <a:prstClr val="black"/>
              </a:solidFill>
            </a:endParaRPr>
          </a:p>
        </p:txBody>
      </p:sp>
      <p:sp>
        <p:nvSpPr>
          <p:cNvPr id="25" name="מלבן: פינות מעוגלות 24">
            <a:extLst>
              <a:ext uri="{FF2B5EF4-FFF2-40B4-BE49-F238E27FC236}">
                <a16:creationId xmlns:a16="http://schemas.microsoft.com/office/drawing/2014/main" xmlns="" id="{A8B6918A-A9A6-4FA5-8D36-813043E9DD3F}"/>
              </a:ext>
            </a:extLst>
          </p:cNvPr>
          <p:cNvSpPr/>
          <p:nvPr/>
        </p:nvSpPr>
        <p:spPr>
          <a:xfrm>
            <a:off x="1021077" y="5427683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3600" b="1" dirty="0">
                <a:solidFill>
                  <a:prstClr val="black"/>
                </a:solidFill>
              </a:rPr>
              <a:t>أبو عرب</a:t>
            </a:r>
            <a:endParaRPr lang="he-IL" sz="3600" b="1" dirty="0">
              <a:solidFill>
                <a:prstClr val="black"/>
              </a:solidFill>
            </a:endParaRPr>
          </a:p>
        </p:txBody>
      </p:sp>
      <p:sp>
        <p:nvSpPr>
          <p:cNvPr id="26" name="מלבן: פינות מעוגלות 25">
            <a:extLst>
              <a:ext uri="{FF2B5EF4-FFF2-40B4-BE49-F238E27FC236}">
                <a16:creationId xmlns:a16="http://schemas.microsoft.com/office/drawing/2014/main" xmlns="" id="{A8E5E952-3DFE-41C3-8C88-9D35ACF00FDE}"/>
              </a:ext>
            </a:extLst>
          </p:cNvPr>
          <p:cNvSpPr/>
          <p:nvPr/>
        </p:nvSpPr>
        <p:spPr>
          <a:xfrm>
            <a:off x="2781297" y="4182018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b="1" dirty="0">
                <a:solidFill>
                  <a:prstClr val="black"/>
                </a:solidFill>
              </a:rPr>
              <a:t>كلب</a:t>
            </a:r>
            <a:endParaRPr lang="he-IL" sz="4000" b="1" dirty="0">
              <a:solidFill>
                <a:prstClr val="black"/>
              </a:solidFill>
            </a:endParaRPr>
          </a:p>
        </p:txBody>
      </p:sp>
      <p:sp>
        <p:nvSpPr>
          <p:cNvPr id="27" name="מלבן: פינות מעוגלות 26">
            <a:extLst>
              <a:ext uri="{FF2B5EF4-FFF2-40B4-BE49-F238E27FC236}">
                <a16:creationId xmlns:a16="http://schemas.microsoft.com/office/drawing/2014/main" xmlns="" id="{76AF640E-7519-4832-B744-96CD140B56EB}"/>
              </a:ext>
            </a:extLst>
          </p:cNvPr>
          <p:cNvSpPr/>
          <p:nvPr/>
        </p:nvSpPr>
        <p:spPr>
          <a:xfrm>
            <a:off x="1021078" y="4182018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3600" b="1" dirty="0">
                <a:solidFill>
                  <a:prstClr val="black"/>
                </a:solidFill>
              </a:rPr>
              <a:t>كلب ذهب</a:t>
            </a:r>
            <a:endParaRPr lang="he-IL" sz="3600" b="1" dirty="0">
              <a:solidFill>
                <a:prstClr val="black"/>
              </a:solidFill>
            </a:endParaRPr>
          </a:p>
        </p:txBody>
      </p:sp>
      <p:sp>
        <p:nvSpPr>
          <p:cNvPr id="28" name="מלבן: פינות מעוגלות 27">
            <a:extLst>
              <a:ext uri="{FF2B5EF4-FFF2-40B4-BE49-F238E27FC236}">
                <a16:creationId xmlns:a16="http://schemas.microsoft.com/office/drawing/2014/main" xmlns="" id="{666C88E2-1D24-4743-8293-F3355FEC1C40}"/>
              </a:ext>
            </a:extLst>
          </p:cNvPr>
          <p:cNvSpPr/>
          <p:nvPr/>
        </p:nvSpPr>
        <p:spPr>
          <a:xfrm>
            <a:off x="2810691" y="2936353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3600" b="1" dirty="0">
                <a:solidFill>
                  <a:prstClr val="black"/>
                </a:solidFill>
              </a:rPr>
              <a:t>ام حامد</a:t>
            </a:r>
            <a:endParaRPr lang="he-IL" sz="3600" b="1" dirty="0">
              <a:solidFill>
                <a:prstClr val="black"/>
              </a:solidFill>
            </a:endParaRPr>
          </a:p>
        </p:txBody>
      </p:sp>
      <p:sp>
        <p:nvSpPr>
          <p:cNvPr id="29" name="מלבן: פינות מעוגלות 28">
            <a:extLst>
              <a:ext uri="{FF2B5EF4-FFF2-40B4-BE49-F238E27FC236}">
                <a16:creationId xmlns:a16="http://schemas.microsoft.com/office/drawing/2014/main" xmlns="" id="{F93F3612-11CD-4540-BA9B-84C8AFBBCF12}"/>
              </a:ext>
            </a:extLst>
          </p:cNvPr>
          <p:cNvSpPr/>
          <p:nvPr/>
        </p:nvSpPr>
        <p:spPr>
          <a:xfrm>
            <a:off x="1021079" y="2936353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prstClr val="black"/>
                </a:solidFill>
              </a:rPr>
              <a:t>حامد الصغير</a:t>
            </a:r>
            <a:endParaRPr lang="he-IL" sz="3200" b="1" dirty="0">
              <a:solidFill>
                <a:prstClr val="black"/>
              </a:solidFill>
            </a:endParaRPr>
          </a:p>
        </p:txBody>
      </p:sp>
      <p:sp>
        <p:nvSpPr>
          <p:cNvPr id="30" name="מלבן: פינות מעוגלות 29">
            <a:extLst>
              <a:ext uri="{FF2B5EF4-FFF2-40B4-BE49-F238E27FC236}">
                <a16:creationId xmlns:a16="http://schemas.microsoft.com/office/drawing/2014/main" xmlns="" id="{06587F9D-E720-473B-B3A1-922AD5F1DA2F}"/>
              </a:ext>
            </a:extLst>
          </p:cNvPr>
          <p:cNvSpPr/>
          <p:nvPr/>
        </p:nvSpPr>
        <p:spPr>
          <a:xfrm>
            <a:off x="2781295" y="1711570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b="1" dirty="0">
                <a:solidFill>
                  <a:prstClr val="black"/>
                </a:solidFill>
              </a:rPr>
              <a:t>شجرة</a:t>
            </a:r>
            <a:endParaRPr lang="he-IL" b="1" dirty="0">
              <a:solidFill>
                <a:prstClr val="black"/>
              </a:solidFill>
            </a:endParaRPr>
          </a:p>
        </p:txBody>
      </p:sp>
      <p:sp>
        <p:nvSpPr>
          <p:cNvPr id="31" name="מלבן: פינות מעוגלות 30">
            <a:extLst>
              <a:ext uri="{FF2B5EF4-FFF2-40B4-BE49-F238E27FC236}">
                <a16:creationId xmlns:a16="http://schemas.microsoft.com/office/drawing/2014/main" xmlns="" id="{08D3F4F0-FA7C-4BCB-8D45-5FBF3975E80B}"/>
              </a:ext>
            </a:extLst>
          </p:cNvPr>
          <p:cNvSpPr/>
          <p:nvPr/>
        </p:nvSpPr>
        <p:spPr>
          <a:xfrm>
            <a:off x="1036320" y="1718696"/>
            <a:ext cx="1397725" cy="985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b="1" dirty="0">
                <a:solidFill>
                  <a:prstClr val="black"/>
                </a:solidFill>
              </a:rPr>
              <a:t>حديقة</a:t>
            </a:r>
            <a:endParaRPr lang="he-IL" sz="4000" b="1" dirty="0">
              <a:solidFill>
                <a:prstClr val="black"/>
              </a:solidFill>
            </a:endParaRPr>
          </a:p>
        </p:txBody>
      </p:sp>
      <p:graphicFrame>
        <p:nvGraphicFramePr>
          <p:cNvPr id="33" name="טבלה 32">
            <a:extLst>
              <a:ext uri="{FF2B5EF4-FFF2-40B4-BE49-F238E27FC236}">
                <a16:creationId xmlns:a16="http://schemas.microsoft.com/office/drawing/2014/main" xmlns="" id="{758F5FD4-A30E-4CE6-A745-44D2BA0A054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321966" y="1076028"/>
          <a:ext cx="6031834" cy="558666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015917">
                  <a:extLst>
                    <a:ext uri="{9D8B030D-6E8A-4147-A177-3AD203B41FA5}">
                      <a16:colId xmlns:a16="http://schemas.microsoft.com/office/drawing/2014/main" xmlns="" val="3119785536"/>
                    </a:ext>
                  </a:extLst>
                </a:gridCol>
                <a:gridCol w="3015917">
                  <a:extLst>
                    <a:ext uri="{9D8B030D-6E8A-4147-A177-3AD203B41FA5}">
                      <a16:colId xmlns:a16="http://schemas.microsoft.com/office/drawing/2014/main" xmlns="" val="2090762854"/>
                    </a:ext>
                  </a:extLst>
                </a:gridCol>
              </a:tblGrid>
              <a:tr h="675998">
                <a:tc>
                  <a:txBody>
                    <a:bodyPr/>
                    <a:lstStyle/>
                    <a:p>
                      <a:pPr algn="ctr" rtl="1"/>
                      <a:r>
                        <a:rPr lang="ar-AE" sz="3200" b="1" dirty="0"/>
                        <a:t>اسم علم</a:t>
                      </a:r>
                      <a:endParaRPr lang="he-IL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3200" b="1" dirty="0"/>
                        <a:t>اسم ذات</a:t>
                      </a:r>
                      <a:endParaRPr lang="he-IL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6617675"/>
                  </a:ext>
                </a:extLst>
              </a:tr>
              <a:tr h="1227667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3482882"/>
                  </a:ext>
                </a:extLst>
              </a:tr>
              <a:tr h="1227667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8927978"/>
                  </a:ext>
                </a:extLst>
              </a:tr>
              <a:tr h="1227667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3206157"/>
                  </a:ext>
                </a:extLst>
              </a:tr>
              <a:tr h="1227667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3810987"/>
                  </a:ext>
                </a:extLst>
              </a:tr>
            </a:tbl>
          </a:graphicData>
        </a:graphic>
      </p:graphicFrame>
      <p:sp>
        <p:nvSpPr>
          <p:cNvPr id="3" name="מלבן: פינות מעוגלות 2">
            <a:extLst>
              <a:ext uri="{FF2B5EF4-FFF2-40B4-BE49-F238E27FC236}">
                <a16:creationId xmlns:a16="http://schemas.microsoft.com/office/drawing/2014/main" xmlns="" id="{5B4A9360-66E6-40FF-98E4-65E48C920479}"/>
              </a:ext>
            </a:extLst>
          </p:cNvPr>
          <p:cNvSpPr/>
          <p:nvPr/>
        </p:nvSpPr>
        <p:spPr>
          <a:xfrm>
            <a:off x="1280160" y="195307"/>
            <a:ext cx="10073640" cy="7844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400">
                <a:solidFill>
                  <a:prstClr val="black"/>
                </a:solidFill>
                <a:latin typeface="Calibri Light" panose="020F0302020204030204"/>
                <a:ea typeface="+mj-ea"/>
                <a:cs typeface="Times New Roman" panose="02020603050405020304" pitchFamily="18" charset="0"/>
              </a:rPr>
              <a:t>قُص ثمّ صنّف الأسماء الى اسم علم واسم ذات في جدول</a:t>
            </a:r>
            <a:endParaRPr lang="he-I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505700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מסך רחב</PresentationFormat>
  <Paragraphs>36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1_ערכת נושא Office</vt:lpstr>
      <vt:lpstr>מצגת של PowerPoint</vt:lpstr>
      <vt:lpstr>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2021-01-12T16:10:25Z</dcterms:created>
  <dcterms:modified xsi:type="dcterms:W3CDTF">2021-01-12T16:10:44Z</dcterms:modified>
</cp:coreProperties>
</file>