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95" d="100"/>
          <a:sy n="95" d="100"/>
        </p:scale>
        <p:origin x="-408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e-IL" smtClean="0"/>
              <a:t>לחץ כדי לערוך סגנון כותרת משנה של תבנית בסיס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32B824-4451-4B6B-B477-D41C0929ED8A}" type="datetimeFigureOut">
              <a:rPr lang="he-IL" smtClean="0"/>
              <a:t>י"ח/שבט/תשפ"א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78DDB-4198-4415-A6BB-AE78F51F7216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1452263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32B824-4451-4B6B-B477-D41C0929ED8A}" type="datetimeFigureOut">
              <a:rPr lang="he-IL" smtClean="0"/>
              <a:t>י"ח/שבט/תשפ"א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78DDB-4198-4415-A6BB-AE78F51F7216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1011417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32B824-4451-4B6B-B477-D41C0929ED8A}" type="datetimeFigureOut">
              <a:rPr lang="he-IL" smtClean="0"/>
              <a:t>י"ח/שבט/תשפ"א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78DDB-4198-4415-A6BB-AE78F51F7216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4943980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32B824-4451-4B6B-B477-D41C0929ED8A}" type="datetimeFigureOut">
              <a:rPr lang="he-IL" smtClean="0"/>
              <a:t>י"ח/שבט/תשפ"א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78DDB-4198-4415-A6BB-AE78F51F7216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0089500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32B824-4451-4B6B-B477-D41C0929ED8A}" type="datetimeFigureOut">
              <a:rPr lang="he-IL" smtClean="0"/>
              <a:t>י"ח/שבט/תשפ"א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78DDB-4198-4415-A6BB-AE78F51F7216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2881696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32B824-4451-4B6B-B477-D41C0929ED8A}" type="datetimeFigureOut">
              <a:rPr lang="he-IL" smtClean="0"/>
              <a:t>י"ח/שבט/תשפ"א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78DDB-4198-4415-A6BB-AE78F51F7216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5982939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7" name="מציין מיקום של תאריך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32B824-4451-4B6B-B477-D41C0929ED8A}" type="datetimeFigureOut">
              <a:rPr lang="he-IL" smtClean="0"/>
              <a:t>י"ח/שבט/תשפ"א</a:t>
            </a:fld>
            <a:endParaRPr lang="he-IL"/>
          </a:p>
        </p:txBody>
      </p:sp>
      <p:sp>
        <p:nvSpPr>
          <p:cNvPr id="8" name="מציין מיקום של כותרת תחתונה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מציין מיקום של מספר שקופית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78DDB-4198-4415-A6BB-AE78F51F7216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7854357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32B824-4451-4B6B-B477-D41C0929ED8A}" type="datetimeFigureOut">
              <a:rPr lang="he-IL" smtClean="0"/>
              <a:t>י"ח/שבט/תשפ"א</a:t>
            </a:fld>
            <a:endParaRPr lang="he-IL"/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78DDB-4198-4415-A6BB-AE78F51F7216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2640270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32B824-4451-4B6B-B477-D41C0929ED8A}" type="datetimeFigureOut">
              <a:rPr lang="he-IL" smtClean="0"/>
              <a:t>י"ח/שבט/תשפ"א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78DDB-4198-4415-A6BB-AE78F51F7216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7558188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32B824-4451-4B6B-B477-D41C0929ED8A}" type="datetimeFigureOut">
              <a:rPr lang="he-IL" smtClean="0"/>
              <a:t>י"ח/שבט/תשפ"א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78DDB-4198-4415-A6BB-AE78F51F7216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3779136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מונה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32B824-4451-4B6B-B477-D41C0929ED8A}" type="datetimeFigureOut">
              <a:rPr lang="he-IL" smtClean="0"/>
              <a:t>י"ח/שבט/תשפ"א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78DDB-4198-4415-A6BB-AE78F51F7216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8258880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32B824-4451-4B6B-B477-D41C0929ED8A}" type="datetimeFigureOut">
              <a:rPr lang="he-IL" smtClean="0"/>
              <a:t>י"ח/שבט/תשפ"א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578DDB-4198-4415-A6BB-AE78F51F7216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2763662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מלבן 3"/>
          <p:cNvSpPr/>
          <p:nvPr/>
        </p:nvSpPr>
        <p:spPr>
          <a:xfrm>
            <a:off x="1115616" y="1261740"/>
            <a:ext cx="7200800" cy="29495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rtl="0">
              <a:spcAft>
                <a:spcPts val="1000"/>
              </a:spcAft>
            </a:pPr>
            <a:r>
              <a:rPr lang="ar-EG" dirty="0">
                <a:latin typeface="Times New Roman"/>
                <a:ea typeface="Calibri"/>
              </a:rPr>
              <a:t>جمّع طلاب الصّف الرابع ضمن مشروع الحفاظ على البيئة </a:t>
            </a:r>
            <a:r>
              <a:rPr lang="ar-EG" dirty="0" smtClean="0">
                <a:latin typeface="Times New Roman"/>
                <a:ea typeface="Calibri"/>
              </a:rPr>
              <a:t>898</a:t>
            </a:r>
            <a:r>
              <a:rPr lang="ar-AE" smtClean="0">
                <a:latin typeface="Times New Roman"/>
                <a:ea typeface="Calibri"/>
              </a:rPr>
              <a:t>3</a:t>
            </a:r>
            <a:r>
              <a:rPr lang="ar-EG" smtClean="0">
                <a:latin typeface="Times New Roman"/>
                <a:ea typeface="Calibri"/>
              </a:rPr>
              <a:t> </a:t>
            </a:r>
            <a:r>
              <a:rPr lang="ar-EG" dirty="0">
                <a:latin typeface="Times New Roman"/>
                <a:ea typeface="Calibri"/>
              </a:rPr>
              <a:t>قنّينة من البلاستيك  . عدد القناني التي جمّعها طلاب الصّف الثالث اكثر ب  167  قنينة من عدد القناني التي جمّعها طلاب الصّف الرابع.</a:t>
            </a:r>
            <a:endParaRPr lang="en-US" sz="1600" dirty="0" smtClean="0">
              <a:effectLst/>
              <a:latin typeface="Times New Roman"/>
              <a:ea typeface="Times New Roman"/>
            </a:endParaRPr>
          </a:p>
          <a:p>
            <a:pPr rtl="0">
              <a:spcAft>
                <a:spcPts val="1000"/>
              </a:spcAft>
            </a:pPr>
            <a:r>
              <a:rPr lang="ar-EG" dirty="0">
                <a:latin typeface="Times New Roman"/>
                <a:ea typeface="Calibri"/>
              </a:rPr>
              <a:t>كم قنّينة جمّع طلاب الصّف الثالث؟</a:t>
            </a:r>
            <a:endParaRPr lang="en-US" sz="1600" dirty="0" smtClean="0">
              <a:effectLst/>
              <a:latin typeface="Times New Roman"/>
              <a:ea typeface="Times New Roman"/>
            </a:endParaRPr>
          </a:p>
          <a:p>
            <a:pPr marL="457200" rtl="0">
              <a:spcAft>
                <a:spcPts val="1000"/>
              </a:spcAft>
            </a:pPr>
            <a:r>
              <a:rPr lang="ar-EG" dirty="0">
                <a:latin typeface="Times New Roman"/>
                <a:ea typeface="Calibri"/>
              </a:rPr>
              <a:t>المعطيات:________________________________</a:t>
            </a:r>
            <a:endParaRPr lang="en-US" sz="1600" dirty="0" smtClean="0">
              <a:effectLst/>
              <a:latin typeface="Times New Roman"/>
              <a:ea typeface="Times New Roman"/>
            </a:endParaRPr>
          </a:p>
          <a:p>
            <a:pPr marL="457200" rtl="0">
              <a:spcAft>
                <a:spcPts val="1000"/>
              </a:spcAft>
            </a:pPr>
            <a:r>
              <a:rPr lang="ar-EG" dirty="0">
                <a:latin typeface="Times New Roman"/>
                <a:ea typeface="Calibri"/>
              </a:rPr>
              <a:t>المطلوب:________________________________</a:t>
            </a:r>
            <a:endParaRPr lang="en-US" sz="1600" dirty="0" smtClean="0">
              <a:effectLst/>
              <a:latin typeface="Times New Roman"/>
              <a:ea typeface="Times New Roman"/>
            </a:endParaRPr>
          </a:p>
          <a:p>
            <a:pPr marL="457200" rtl="0">
              <a:spcAft>
                <a:spcPts val="1000"/>
              </a:spcAft>
            </a:pPr>
            <a:r>
              <a:rPr lang="ar-EG" dirty="0">
                <a:latin typeface="Times New Roman"/>
                <a:ea typeface="Calibri"/>
              </a:rPr>
              <a:t>التمرين:_________________________________</a:t>
            </a:r>
            <a:endParaRPr lang="en-US" sz="1600" dirty="0" smtClean="0">
              <a:effectLst/>
              <a:latin typeface="Times New Roman"/>
              <a:ea typeface="Times New Roman"/>
            </a:endParaRPr>
          </a:p>
          <a:p>
            <a:r>
              <a:rPr lang="ar-EG" dirty="0">
                <a:ea typeface="Calibri"/>
              </a:rPr>
              <a:t>الحل:_________________________________</a:t>
            </a:r>
            <a:endParaRPr lang="he-IL" dirty="0"/>
          </a:p>
        </p:txBody>
      </p:sp>
      <p:sp>
        <p:nvSpPr>
          <p:cNvPr id="5" name="TextBox 4"/>
          <p:cNvSpPr txBox="1"/>
          <p:nvPr/>
        </p:nvSpPr>
        <p:spPr>
          <a:xfrm>
            <a:off x="5796136" y="620688"/>
            <a:ext cx="2304256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AE" dirty="0" smtClean="0"/>
              <a:t>حل المسألة الكلامية التالية:</a:t>
            </a:r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3631784733"/>
      </p:ext>
    </p:extLst>
  </p:cSld>
  <p:clrMapOvr>
    <a:masterClrMapping/>
  </p:clrMapOvr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55</Words>
  <Application>Microsoft Office PowerPoint</Application>
  <PresentationFormat>‫הצגה על המסך (4:3)</PresentationFormat>
  <Paragraphs>7</Paragraphs>
  <Slides>1</Slides>
  <Notes>0</Notes>
  <HiddenSlides>0</HiddenSlides>
  <MMClips>0</MMClips>
  <ScaleCrop>false</ScaleCrop>
  <HeadingPairs>
    <vt:vector size="4" baseType="variant"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1</vt:i4>
      </vt:variant>
    </vt:vector>
  </HeadingPairs>
  <TitlesOfParts>
    <vt:vector size="2" baseType="lpstr">
      <vt:lpstr>ערכת נושא Office</vt:lpstr>
      <vt:lpstr>מצגת של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מצגת של PowerPoint</dc:title>
  <dc:creator>User7</dc:creator>
  <cp:lastModifiedBy>User7</cp:lastModifiedBy>
  <cp:revision>1</cp:revision>
  <dcterms:created xsi:type="dcterms:W3CDTF">2021-01-31T18:52:47Z</dcterms:created>
  <dcterms:modified xsi:type="dcterms:W3CDTF">2021-01-31T18:56:06Z</dcterms:modified>
</cp:coreProperties>
</file>