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75F68E-2115-4498-A512-DC9A54605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63FCB-F3D0-44C1-89A1-DD694E3B27A6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8CB9CA-5465-464C-8675-0165FFBD2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7A07D0-089E-4562-ABC1-DE3D8F6D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F3D7A-21AA-420D-A634-0567CB522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5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87CDCD-1655-47FD-8866-E371BA699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251BE-1E1A-431A-8041-043A0764AFF3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DFC79E-70DA-47E1-90D1-7C796204D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7FC6B4-080F-406D-9741-CBA04570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A7DFC-A8CC-4033-842A-952282ACBD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96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ED49E9-DA00-4DA2-B41D-2583898B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2BE5F-923F-4812-A19A-D8F086DC91B8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46F562-399E-4701-AD73-16D83A97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3F31B1-AF39-4329-93B6-E579D4FA0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4166B-8835-4C8A-AD40-4B38841E2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1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0DE1DA-EE0E-4F42-9F6E-379AF8CC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51994-6DD4-4E24-B537-AF97E45562FD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9F4070-5548-4923-9563-C2A7BC3A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73EAD6-D59C-4451-888A-D674E584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5FC91-F485-41B3-B138-B08D714B64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29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07B1E5-F5BD-46C7-BC30-3DE98759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D86A4-1F6E-40F5-B972-A34053EC6476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022221-8478-45E5-9CD2-16CF0151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C698B8A-0874-4AB2-950B-6D1D8F37D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6BDCA-14DF-4220-83AF-3E6F8CE95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33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5E543F00-7B70-403F-AF4D-AE4CECD9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7186-3228-4C63-A5F4-1240E80BF430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1EFD507D-6CDA-44ED-B06A-5EF6F32A0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1DDD2A4D-A91C-4D06-AEE3-5BAA4FC0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74739-EF70-4F90-9EEB-B37633A41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42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69D31420-4401-4E0E-BE93-7EAB2477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A3E7A-9EA0-45E9-81AD-EABE42E984A6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6CD6C71A-28DE-471A-99E0-FF2AC34A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A9D70DFD-12F7-43BB-8864-3752F078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382A1-2D36-4FB6-9D8D-92772DC6A6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80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E29F8A56-AC54-4A30-A4F3-F29F5555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99A68-E6F9-4AFC-B926-71C89B711271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EF4D6698-FAE5-48DB-9FF6-643A523D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A4AAC66A-F0ED-4063-B471-7B6A093E4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EC0AA-E68E-4414-91F7-148F9A116A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43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6AC84192-7848-4F36-962A-0118198C8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78F01-B98A-4A06-A9A0-E5BDFDCF01D5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06D422F4-EA72-4AEF-B26B-C864E26F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14D49810-50CD-46E8-BA93-A97BD3721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565FA-6753-4278-926C-C0E6625F25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11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E5A0C2B-581C-4F01-B543-17FCEA10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5351-0AE6-4998-969C-9F1A731FC6FA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FA7451F5-E627-46E9-B0B1-CE8125AD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6098A91A-3FB0-4D65-AB0A-2BB81AFB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B3586-D9A5-4633-A74C-2F8273462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26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095B5DBE-25E2-49EA-94BA-5F2B6AFF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0405-58D3-4442-BA52-1B3AF0C00054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7CC454B-BD2C-4DB0-AC90-22EFBBF1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45B2AF7D-ED9E-4F31-8CFB-D76B9BCA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ED7A3-E12D-43C3-8527-53B540BA9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57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568BB740-3090-4ED7-96CA-687FFD2423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  <a:endParaRPr lang="en-US" altLang="en-US"/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8FB54111-99EF-4C36-B480-8BE10FF6B8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  <a:endParaRPr lang="en-US" altLang="en-US"/>
          </a:p>
          <a:p>
            <a:pPr lvl="1"/>
            <a:r>
              <a:rPr lang="ar-SA" altLang="en-US"/>
              <a:t>المستوى الثاني</a:t>
            </a:r>
            <a:endParaRPr lang="en-US" altLang="en-US"/>
          </a:p>
          <a:p>
            <a:pPr lvl="2"/>
            <a:r>
              <a:rPr lang="ar-SA" altLang="en-US"/>
              <a:t>المستوى الثالث</a:t>
            </a:r>
            <a:endParaRPr lang="en-US" altLang="en-US"/>
          </a:p>
          <a:p>
            <a:pPr lvl="3"/>
            <a:r>
              <a:rPr lang="ar-SA" altLang="en-US"/>
              <a:t>المستوى الرابع</a:t>
            </a:r>
            <a:endParaRPr lang="en-US" altLang="en-US"/>
          </a:p>
          <a:p>
            <a:pPr lvl="4"/>
            <a:r>
              <a:rPr lang="ar-SA" altLang="en-US"/>
              <a:t>المستوى الخامس</a:t>
            </a:r>
            <a:endParaRPr lang="en-US" alt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D5A67D-0572-4337-9B52-03D9F3A4C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BC6C22-DCF1-4BA4-8D42-42884E1173EE}" type="datetimeFigureOut">
              <a:rPr lang="en-US"/>
              <a:pPr>
                <a:defRPr/>
              </a:pPr>
              <a:t>1/10/2021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1865EA-DF00-405E-846D-FB64C369C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5B9FF4-64EA-4C41-9D5E-DFE500A3D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9952DB2-C2B2-4AF5-A0BA-A1735B4FB8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وان 1">
            <a:extLst>
              <a:ext uri="{FF2B5EF4-FFF2-40B4-BE49-F238E27FC236}">
                <a16:creationId xmlns:a16="http://schemas.microsoft.com/office/drawing/2014/main" id="{442AF770-839D-423E-B73B-962A6EF962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A010110-01EF-48CF-B5EF-BD37CCAC8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>
              <a:cs typeface="+mn-cs"/>
            </a:endParaRPr>
          </a:p>
        </p:txBody>
      </p:sp>
      <p:pic>
        <p:nvPicPr>
          <p:cNvPr id="2052" name="Picture 2">
            <a:extLst>
              <a:ext uri="{FF2B5EF4-FFF2-40B4-BE49-F238E27FC236}">
                <a16:creationId xmlns:a16="http://schemas.microsoft.com/office/drawing/2014/main" id="{8B91CF1E-C5F7-40D8-8D9C-8E7F6F7E5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382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13">
            <a:extLst>
              <a:ext uri="{FF2B5EF4-FFF2-40B4-BE49-F238E27FC236}">
                <a16:creationId xmlns:a16="http://schemas.microsoft.com/office/drawing/2014/main" id="{7C8A5E7D-56CB-445B-A504-19B9E0CC46B5}"/>
              </a:ext>
            </a:extLst>
          </p:cNvPr>
          <p:cNvSpPr/>
          <p:nvPr/>
        </p:nvSpPr>
        <p:spPr>
          <a:xfrm>
            <a:off x="4275138" y="2743200"/>
            <a:ext cx="201612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عملية الضرب</a:t>
            </a:r>
            <a:endParaRPr lang="he-IL" sz="32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54" name="מלבן 15">
            <a:extLst>
              <a:ext uri="{FF2B5EF4-FFF2-40B4-BE49-F238E27FC236}">
                <a16:creationId xmlns:a16="http://schemas.microsoft.com/office/drawing/2014/main" id="{1BD82F04-0B94-4C53-A60E-64B7796E7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0"/>
            <a:ext cx="6477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200" b="1"/>
              <a:t>هي عملية جمع تكراري لأعداد متساوية.</a:t>
            </a:r>
          </a:p>
          <a:p>
            <a:pPr algn="ctr" eaLnBrk="1" hangingPunct="1"/>
            <a:r>
              <a:rPr lang="ar-SA" altLang="en-US" sz="3200" b="1"/>
              <a:t>مثال:</a:t>
            </a:r>
          </a:p>
          <a:p>
            <a:pPr algn="ctr" eaLnBrk="1" hangingPunct="1"/>
            <a:r>
              <a:rPr lang="ar-SA" altLang="en-US" sz="3200" b="1"/>
              <a:t>8=2×4=2+2+2+2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esktop\בית ספר 1234\بطاقات\125.jpg">
            <a:extLst>
              <a:ext uri="{FF2B5EF4-FFF2-40B4-BE49-F238E27FC236}">
                <a16:creationId xmlns:a16="http://schemas.microsoft.com/office/drawing/2014/main" id="{E266298A-1807-46D9-B215-9944EBCAB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88913"/>
            <a:ext cx="6934200" cy="66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86147A-2524-455F-8AFE-67389AF9D282}"/>
              </a:ext>
            </a:extLst>
          </p:cNvPr>
          <p:cNvSpPr/>
          <p:nvPr/>
        </p:nvSpPr>
        <p:spPr>
          <a:xfrm>
            <a:off x="6400801" y="612690"/>
            <a:ext cx="251459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حل التمارين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التالية بواسطة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الجمع التكراري.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1AB751-0996-4279-B12F-7A8913E0F441}"/>
              </a:ext>
            </a:extLst>
          </p:cNvPr>
          <p:cNvSpPr/>
          <p:nvPr/>
        </p:nvSpPr>
        <p:spPr>
          <a:xfrm>
            <a:off x="2396975" y="2935890"/>
            <a:ext cx="828368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=6×1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=9×1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=4×1</a:t>
            </a: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65D8EB-E32F-431E-B897-4A5D84DF7EAD}"/>
              </a:ext>
            </a:extLst>
          </p:cNvPr>
          <p:cNvSpPr/>
          <p:nvPr/>
        </p:nvSpPr>
        <p:spPr>
          <a:xfrm rot="21386727">
            <a:off x="3982192" y="2551169"/>
            <a:ext cx="768159" cy="270843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=2×1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=8×1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=1×1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=7×1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=5×1</a:t>
            </a:r>
            <a:endParaRPr lang="en-US" sz="2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9C23B4-5CFB-4538-9022-F8DA4535E0A5}"/>
              </a:ext>
            </a:extLst>
          </p:cNvPr>
          <p:cNvSpPr/>
          <p:nvPr/>
        </p:nvSpPr>
        <p:spPr>
          <a:xfrm>
            <a:off x="2286000" y="0"/>
            <a:ext cx="3541355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بطاقة عمل عملية الضرب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292580-67D5-40EB-ACFE-E6D00E5D3ED7}"/>
              </a:ext>
            </a:extLst>
          </p:cNvPr>
          <p:cNvSpPr/>
          <p:nvPr/>
        </p:nvSpPr>
        <p:spPr>
          <a:xfrm>
            <a:off x="228600" y="5715000"/>
            <a:ext cx="53091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Traditional Arabic" pitchFamily="18" charset="-78"/>
                <a:cs typeface="Traditional Arabic" pitchFamily="18" charset="-78"/>
              </a:rPr>
              <a:t>1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811C7C0-A340-4BD9-A539-EE6D4BF58E9B}"/>
              </a:ext>
            </a:extLst>
          </p:cNvPr>
          <p:cNvSpPr/>
          <p:nvPr/>
        </p:nvSpPr>
        <p:spPr>
          <a:xfrm>
            <a:off x="6905625" y="2209800"/>
            <a:ext cx="1504950" cy="463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=1+1+1=3</a:t>
            </a:r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3×1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45</Words>
  <Application>Microsoft Office PowerPoint</Application>
  <PresentationFormat>‫הצגה על המסך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نسق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lenovo</dc:creator>
  <cp:lastModifiedBy>Omaima Siam</cp:lastModifiedBy>
  <cp:revision>3</cp:revision>
  <dcterms:created xsi:type="dcterms:W3CDTF">2021-01-10T06:30:44Z</dcterms:created>
  <dcterms:modified xsi:type="dcterms:W3CDTF">2021-01-10T07:52:18Z</dcterms:modified>
</cp:coreProperties>
</file>