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1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D91B5-BDF5-47D7-A1F3-6B5CD03E0A57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CF0AA-D33B-4055-B652-77541FCA6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22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D91B5-BDF5-47D7-A1F3-6B5CD03E0A57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CF0AA-D33B-4055-B652-77541FCA6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891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D91B5-BDF5-47D7-A1F3-6B5CD03E0A57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CF0AA-D33B-4055-B652-77541FCA6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790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D91B5-BDF5-47D7-A1F3-6B5CD03E0A57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CF0AA-D33B-4055-B652-77541FCA6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712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D91B5-BDF5-47D7-A1F3-6B5CD03E0A57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CF0AA-D33B-4055-B652-77541FCA6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098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D91B5-BDF5-47D7-A1F3-6B5CD03E0A57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CF0AA-D33B-4055-B652-77541FCA6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463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D91B5-BDF5-47D7-A1F3-6B5CD03E0A57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CF0AA-D33B-4055-B652-77541FCA6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575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D91B5-BDF5-47D7-A1F3-6B5CD03E0A57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CF0AA-D33B-4055-B652-77541FCA6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667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D91B5-BDF5-47D7-A1F3-6B5CD03E0A57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CF0AA-D33B-4055-B652-77541FCA6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938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D91B5-BDF5-47D7-A1F3-6B5CD03E0A57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CF0AA-D33B-4055-B652-77541FCA6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204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D91B5-BDF5-47D7-A1F3-6B5CD03E0A57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CF0AA-D33B-4055-B652-77541FCA6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610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D91B5-BDF5-47D7-A1F3-6B5CD03E0A57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CF0AA-D33B-4055-B652-77541FCA6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092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548785"/>
            <a:ext cx="9144000" cy="498619"/>
          </a:xfrm>
        </p:spPr>
        <p:txBody>
          <a:bodyPr>
            <a:normAutofit/>
          </a:bodyPr>
          <a:lstStyle/>
          <a:p>
            <a:r>
              <a:rPr lang="ar-SA" sz="2400" dirty="0" smtClean="0"/>
              <a:t>تفعيل للصف الخامس ب </a:t>
            </a:r>
            <a:endParaRPr lang="en-US" sz="2400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82189" y="1615296"/>
            <a:ext cx="9144000" cy="1655762"/>
          </a:xfrm>
        </p:spPr>
        <p:txBody>
          <a:bodyPr/>
          <a:lstStyle/>
          <a:p>
            <a:r>
              <a:rPr lang="ar-SA" dirty="0" smtClean="0"/>
              <a:t>اشرح معنى المصطلح "مبعث " الرسول حسب </a:t>
            </a:r>
            <a:r>
              <a:rPr lang="ar-SA" dirty="0" err="1" smtClean="0"/>
              <a:t>القصه</a:t>
            </a:r>
            <a:r>
              <a:rPr lang="ar-SA" dirty="0" smtClean="0"/>
              <a:t> </a:t>
            </a:r>
            <a:r>
              <a:rPr lang="ar-SA" dirty="0" err="1" smtClean="0"/>
              <a:t>التاريخيه</a:t>
            </a:r>
            <a:r>
              <a:rPr lang="ar-SA" dirty="0" smtClean="0"/>
              <a:t> مبعث النبي محمد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722581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מסך רחב</PresentationFormat>
  <Paragraphs>2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ערכת נושא Office</vt:lpstr>
      <vt:lpstr>تفعيل للصف الخامس ب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تفعيل للصف الخامس ب </dc:title>
  <dc:creator>m</dc:creator>
  <cp:lastModifiedBy>m</cp:lastModifiedBy>
  <cp:revision>1</cp:revision>
  <dcterms:created xsi:type="dcterms:W3CDTF">2022-03-02T08:52:08Z</dcterms:created>
  <dcterms:modified xsi:type="dcterms:W3CDTF">2022-03-02T08:52:19Z</dcterms:modified>
</cp:coreProperties>
</file>