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2C60A96-0A29-451E-8F60-8026DAF3B6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67C4F5C-247A-4A25-BDB2-D5E11892F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7E2E2E2-A5C3-4BFD-8A43-FE910D4EE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79FFDC5-7B2D-4EF0-BFF7-707649DB7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95EB65C-C6B7-4113-A6A6-024455BDB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8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D83C65B-F695-412B-963E-BB193A0F3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85D3100-1BF2-483A-8C91-7CB99FE9F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96BBFBA-7CA0-444B-90C2-4BBD83C75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00F7F42-F4F1-419F-A969-3BF659FF7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5AE7876-0CD3-450B-94F8-DAA16F395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322420E-665E-475A-BB26-67CB498FC6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A68A00D-2917-4043-9891-EEE1B37672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82F48E-08EB-4013-83EF-754553791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EA76B44-E414-4408-B0EA-BC4C27433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7264F4D-7D25-4980-9EFE-3B602F14A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34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BAB7D2C-D997-48F2-BB95-DB3374DC6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9BB7DC9-C0B0-45BC-B38B-F11D471C9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7A87B11-AA41-4C5D-9AF5-C76F19DB4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4476B39-AFB5-4F36-B0A7-1AB49D588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6EEA71C-1FCF-4AED-94B8-00E7A17E9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61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CDBFE5-07DC-4BC3-811B-F7676D58A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D76B544-7A6F-467C-9829-5C80B6CB7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3F272DB-065F-41C6-A32B-01ADF7848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A8BB002-50E6-40F3-96CD-321B7683C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C5FA473-5350-4D00-BB2B-FF193B413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8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BE35B86-2228-4032-8D2C-DF1DE55B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0EFB32-397D-431F-ACE5-088CA5AB6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406AA6A-2799-40E2-97A4-49429F65A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C9AE6B6-8DFB-4CDA-98DA-475938FE2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DB932D0-5D7F-48D3-95D9-E24AF4650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EDC2E03-5954-40EA-9BE0-F04A6ECC8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16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60A096D-96EE-4668-BA6A-0ACB4E631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C7E2ECE-3BAF-452C-99F2-0EAAC6362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B757301-1F11-4263-A751-DE435184F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0FE8D52-8F19-4931-90E8-35102BE0EA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2755E26-04D7-4B47-9C13-42615DBFEA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17D4F06A-5801-4E73-8C79-579DAAB08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CFBD668-5875-4E98-8936-525108F3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C8A9558-358B-42A8-B193-9274D1987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96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2703B50-825B-46F1-A6A5-6E72D1CE5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239A0D0-9BA1-4703-A64E-76F1F6DD8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82648D2-D89F-41F8-A27C-6BDDD3E01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1D7326F-2E4F-4F93-8DA6-4F6E66AD2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05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4A5E225-CA0A-4FBB-BEFE-57F966738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791047E-07EB-4149-8FF2-ED70EE8A9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EC4CFEB-EB7A-4B42-AC1C-C02B341A2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9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F7810C8-6858-42DC-A956-2DF798FBE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F315233-F641-46F2-ABDD-3CAA31FC7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04A461D-874C-44A2-8968-00CFFC19B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D7DB9F2-5CBF-49E5-A23F-1F235F878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035AE0D-6045-44B6-91DE-38C20F8DC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AA4755C-1B13-43D5-AD00-429F9926B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06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BEA992F-1C92-4AB5-A9EF-F64E86918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1B2F22E-BFD4-40E2-BFA9-03CA445DD4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3E6C459-6CBC-4E96-A34B-9466B65D1D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BEE70F3-9D6A-4F2F-A1D2-2F846752E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92AF86F-7706-4659-BAD7-994A1D030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4A970BF-6F2B-47AF-A15A-E33AAFA1D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7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E25AD3F-6951-43E5-AC50-8BDE87B27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9B184E9-E22E-4DC0-ADD8-8FDB9BF78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FBBC91B-5412-4C12-9BA2-E2F3C0A5D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69D7269-5BCF-4683-A03C-F75EE017BF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9D2DDD9-C2A6-4806-AEA5-F8B48F8642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3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J1j-Z0xJM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www.clker.com/cliparts/d/5/a/8/1345679445133381613frame-swirl%20flower-hi.png">
            <a:extLst>
              <a:ext uri="{FF2B5EF4-FFF2-40B4-BE49-F238E27FC236}">
                <a16:creationId xmlns:a16="http://schemas.microsoft.com/office/drawing/2014/main" id="{C3C76CAB-CE72-40D9-A232-8F31DEB246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8AEAB3A9-ED69-4CD0-81FB-D557750B177A}"/>
              </a:ext>
            </a:extLst>
          </p:cNvPr>
          <p:cNvSpPr txBox="1"/>
          <p:nvPr/>
        </p:nvSpPr>
        <p:spPr>
          <a:xfrm>
            <a:off x="815487" y="2784033"/>
            <a:ext cx="60974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https://www.youtube.com/watch?v=iJ1j-Z0xJMw</a:t>
            </a:r>
            <a:endParaRPr lang="ar-JO" dirty="0"/>
          </a:p>
          <a:p>
            <a:endParaRPr lang="en-US" dirty="0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BA9D5820-2F20-4AD8-AAB7-B994162E8EF8}"/>
              </a:ext>
            </a:extLst>
          </p:cNvPr>
          <p:cNvSpPr txBox="1"/>
          <p:nvPr/>
        </p:nvSpPr>
        <p:spPr>
          <a:xfrm>
            <a:off x="5080572" y="694294"/>
            <a:ext cx="3138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b="1" u="sng" dirty="0">
                <a:solidFill>
                  <a:srgbClr val="FF0000"/>
                </a:solidFill>
              </a:rPr>
              <a:t>مهمة دين – اركان الايمان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2D0DDFDE-E240-48F2-844B-D2B5E8A0D5F6}"/>
              </a:ext>
            </a:extLst>
          </p:cNvPr>
          <p:cNvSpPr txBox="1"/>
          <p:nvPr/>
        </p:nvSpPr>
        <p:spPr>
          <a:xfrm>
            <a:off x="2317485" y="1063626"/>
            <a:ext cx="8665029" cy="3440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50000"/>
              </a:lnSpc>
              <a:buFontTx/>
              <a:buChar char="-"/>
            </a:pPr>
            <a:r>
              <a:rPr lang="ar-JO" dirty="0"/>
              <a:t>عزيزي امامك بطاقة عمل حول اركان الايمان واليوم سنتعلم على الايمان باليوم الاخر</a:t>
            </a:r>
          </a:p>
          <a:p>
            <a:pPr marL="285750" indent="-285750">
              <a:lnSpc>
                <a:spcPct val="250000"/>
              </a:lnSpc>
              <a:buFontTx/>
              <a:buChar char="-"/>
            </a:pPr>
            <a:r>
              <a:rPr lang="ar-JO" dirty="0"/>
              <a:t>-عليكم قراءة المعلومات الموجودة في الكتاب عن اليوم الاخر</a:t>
            </a:r>
          </a:p>
          <a:p>
            <a:pPr marL="285750" indent="-285750">
              <a:lnSpc>
                <a:spcPct val="250000"/>
              </a:lnSpc>
              <a:buFontTx/>
              <a:buChar char="-"/>
            </a:pPr>
            <a:r>
              <a:rPr lang="ar-JO" dirty="0"/>
              <a:t>مشاهدة الفيديو التعليمي عن اليوم الاخر</a:t>
            </a:r>
          </a:p>
          <a:p>
            <a:pPr marL="285750" indent="-285750">
              <a:lnSpc>
                <a:spcPct val="250000"/>
              </a:lnSpc>
              <a:buFontTx/>
              <a:buChar char="-"/>
            </a:pPr>
            <a:r>
              <a:rPr lang="ar-JO" dirty="0"/>
              <a:t>حل البطاقة بعد مشاهدة الفيديو وقراءة المعلومات في كتاب الدين</a:t>
            </a:r>
          </a:p>
          <a:p>
            <a:pPr marL="285750" indent="-285750">
              <a:lnSpc>
                <a:spcPct val="250000"/>
              </a:lnSpc>
              <a:buFontTx/>
              <a:buChar char="-"/>
            </a:pPr>
            <a:r>
              <a:rPr lang="ar-JO" dirty="0"/>
              <a:t>ارجو تصوير الحل وارساله </a:t>
            </a:r>
            <a:r>
              <a:rPr lang="ar-JO" dirty="0" err="1"/>
              <a:t>للمعلمه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986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lker.com/cliparts/d/5/a/8/1345679445133381613frame-swirl%20flower-hi.png">
            <a:extLst>
              <a:ext uri="{FF2B5EF4-FFF2-40B4-BE49-F238E27FC236}">
                <a16:creationId xmlns:a16="http://schemas.microsoft.com/office/drawing/2014/main" id="{D65E4727-CEE0-430A-BF48-2BEF10793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مستطيل 4">
            <a:extLst>
              <a:ext uri="{FF2B5EF4-FFF2-40B4-BE49-F238E27FC236}">
                <a16:creationId xmlns:a16="http://schemas.microsoft.com/office/drawing/2014/main" id="{D952660C-FE5B-4960-AE49-125ED510F066}"/>
              </a:ext>
            </a:extLst>
          </p:cNvPr>
          <p:cNvSpPr/>
          <p:nvPr/>
        </p:nvSpPr>
        <p:spPr>
          <a:xfrm>
            <a:off x="4683812" y="544761"/>
            <a:ext cx="4426213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400" b="1" u="sng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اليوم الاخر- بطاقة عمل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3A4BE309-0689-4700-993B-BF5378BBC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5515" y="1428502"/>
            <a:ext cx="9374188" cy="3890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altLang="ar-SA" sz="2800" b="1" u="sng" dirty="0"/>
              <a:t>حل الاسئلة التالية:</a:t>
            </a:r>
          </a:p>
          <a:p>
            <a:pPr>
              <a:lnSpc>
                <a:spcPct val="150000"/>
              </a:lnSpc>
            </a:pPr>
            <a:r>
              <a:rPr lang="ar-SA" altLang="ar-SA" sz="2800" dirty="0"/>
              <a:t>1. ما هو اليوم الاخر؟</a:t>
            </a:r>
          </a:p>
          <a:p>
            <a:pPr>
              <a:lnSpc>
                <a:spcPct val="150000"/>
              </a:lnSpc>
            </a:pPr>
            <a:r>
              <a:rPr lang="ar-SA" altLang="ar-SA" sz="2800" dirty="0"/>
              <a:t>__________________________________</a:t>
            </a:r>
          </a:p>
          <a:p>
            <a:pPr>
              <a:lnSpc>
                <a:spcPct val="150000"/>
              </a:lnSpc>
            </a:pPr>
            <a:r>
              <a:rPr lang="ar-SA" altLang="ar-SA" sz="2800" dirty="0"/>
              <a:t>2.عدد أسم</a:t>
            </a:r>
            <a:r>
              <a:rPr lang="ar-JO" altLang="ar-SA" sz="2800" dirty="0" err="1"/>
              <a:t>اء</a:t>
            </a:r>
            <a:r>
              <a:rPr lang="ar-JO" altLang="ar-SA" sz="2800" dirty="0"/>
              <a:t> </a:t>
            </a:r>
            <a:r>
              <a:rPr lang="ar-SA" altLang="ar-SA" sz="2800" dirty="0"/>
              <a:t>اخر</a:t>
            </a:r>
            <a:r>
              <a:rPr lang="ar-JO" altLang="ar-SA" sz="2800" dirty="0"/>
              <a:t>ى</a:t>
            </a:r>
            <a:r>
              <a:rPr lang="ar-SA" altLang="ar-SA" sz="2800" dirty="0"/>
              <a:t> تعرفه</a:t>
            </a:r>
            <a:r>
              <a:rPr lang="ar-JO" altLang="ar-SA" sz="2800" dirty="0"/>
              <a:t>ا</a:t>
            </a:r>
            <a:r>
              <a:rPr lang="ar-SA" altLang="ar-SA" sz="2800" dirty="0"/>
              <a:t> ليوم القيامة: _____________</a:t>
            </a:r>
          </a:p>
          <a:p>
            <a:pPr>
              <a:lnSpc>
                <a:spcPct val="150000"/>
              </a:lnSpc>
            </a:pPr>
            <a:r>
              <a:rPr lang="ar-SA" altLang="ar-SA" sz="2800" dirty="0"/>
              <a:t>3.في صحيفة الانسان يوجد كل ______ قام به في حياته من ______ </a:t>
            </a:r>
          </a:p>
          <a:p>
            <a:pPr>
              <a:lnSpc>
                <a:spcPct val="150000"/>
              </a:lnSpc>
            </a:pPr>
            <a:r>
              <a:rPr lang="ar-SA" altLang="ar-SA" sz="2800" dirty="0"/>
              <a:t>أو _______</a:t>
            </a: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F70CF8B3-1D3B-4B64-8036-B6B9334A47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825707"/>
              </p:ext>
            </p:extLst>
          </p:nvPr>
        </p:nvGraphicFramePr>
        <p:xfrm>
          <a:off x="4206006" y="5514484"/>
          <a:ext cx="6120681" cy="43204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040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0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0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/>
                        <a:t>خير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/>
                        <a:t>عمل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/>
                        <a:t>شر</a:t>
                      </a:r>
                      <a:endParaRPr lang="he-IL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69802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110</Words>
  <Application>Microsoft Office PowerPoint</Application>
  <PresentationFormat>شاشة عريضة</PresentationFormat>
  <Paragraphs>17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סוזאן בדראן</dc:creator>
  <cp:lastModifiedBy>סוזאן בדראן</cp:lastModifiedBy>
  <cp:revision>2</cp:revision>
  <dcterms:created xsi:type="dcterms:W3CDTF">2021-01-21T06:05:57Z</dcterms:created>
  <dcterms:modified xsi:type="dcterms:W3CDTF">2021-01-21T07:10:50Z</dcterms:modified>
</cp:coreProperties>
</file>