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3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EFEE-9DB6-4549-9B9E-6E1D3AD262E9}" type="datetimeFigureOut">
              <a:rPr lang="he-IL" smtClean="0"/>
              <a:t>י"ז/תשרי/תשפ"א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7BF-4825-4F17-82DD-C78A671462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183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EFEE-9DB6-4549-9B9E-6E1D3AD262E9}" type="datetimeFigureOut">
              <a:rPr lang="he-IL" smtClean="0"/>
              <a:t>י"ז/תשרי/תשפ"א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7BF-4825-4F17-82DD-C78A671462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920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EFEE-9DB6-4549-9B9E-6E1D3AD262E9}" type="datetimeFigureOut">
              <a:rPr lang="he-IL" smtClean="0"/>
              <a:t>י"ז/תשרי/תשפ"א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7BF-4825-4F17-82DD-C78A671462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216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EFEE-9DB6-4549-9B9E-6E1D3AD262E9}" type="datetimeFigureOut">
              <a:rPr lang="he-IL" smtClean="0"/>
              <a:t>י"ז/תשרי/תשפ"א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7BF-4825-4F17-82DD-C78A671462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8633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EFEE-9DB6-4549-9B9E-6E1D3AD262E9}" type="datetimeFigureOut">
              <a:rPr lang="he-IL" smtClean="0"/>
              <a:t>י"ז/תשרי/תשפ"א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7BF-4825-4F17-82DD-C78A671462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4216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EFEE-9DB6-4549-9B9E-6E1D3AD262E9}" type="datetimeFigureOut">
              <a:rPr lang="he-IL" smtClean="0"/>
              <a:t>י"ז/תשרי/תשפ"א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7BF-4825-4F17-82DD-C78A671462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49751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EFEE-9DB6-4549-9B9E-6E1D3AD262E9}" type="datetimeFigureOut">
              <a:rPr lang="he-IL" smtClean="0"/>
              <a:t>י"ז/תשרי/תשפ"א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7BF-4825-4F17-82DD-C78A671462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372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EFEE-9DB6-4549-9B9E-6E1D3AD262E9}" type="datetimeFigureOut">
              <a:rPr lang="he-IL" smtClean="0"/>
              <a:t>י"ז/תשרי/תשפ"א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7BF-4825-4F17-82DD-C78A671462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1606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EFEE-9DB6-4549-9B9E-6E1D3AD262E9}" type="datetimeFigureOut">
              <a:rPr lang="he-IL" smtClean="0"/>
              <a:t>י"ז/תשרי/תשפ"א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7BF-4825-4F17-82DD-C78A671462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445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EFEE-9DB6-4549-9B9E-6E1D3AD262E9}" type="datetimeFigureOut">
              <a:rPr lang="he-IL" smtClean="0"/>
              <a:t>י"ז/תשרי/תשפ"א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7BF-4825-4F17-82DD-C78A671462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140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EFEE-9DB6-4549-9B9E-6E1D3AD262E9}" type="datetimeFigureOut">
              <a:rPr lang="he-IL" smtClean="0"/>
              <a:t>י"ז/תשרי/תשפ"א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A7BF-4825-4F17-82DD-C78A671462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761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8EFEE-9DB6-4549-9B9E-6E1D3AD262E9}" type="datetimeFigureOut">
              <a:rPr lang="he-IL" smtClean="0"/>
              <a:t>י"ז/תשרי/תשפ"א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CA7BF-4825-4F17-82DD-C78A671462F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4989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simplesteps.co/contentuploads/articles/385/2/main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93" y="0"/>
            <a:ext cx="10215155" cy="6727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9596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כתבו את האות ד דף עבודה | כתיבת האות | דפי עבודה | לימוד אותיות וצלילהן |  עברית | לימוד שפה | סימפלסטפס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183" y="-1"/>
            <a:ext cx="7471954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76956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מסך רחב</PresentationFormat>
  <Paragraphs>0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USER1</dc:creator>
  <cp:lastModifiedBy>USER1</cp:lastModifiedBy>
  <cp:revision>2</cp:revision>
  <dcterms:created xsi:type="dcterms:W3CDTF">2020-10-05T08:12:07Z</dcterms:created>
  <dcterms:modified xsi:type="dcterms:W3CDTF">2020-10-05T08:17:50Z</dcterms:modified>
</cp:coreProperties>
</file>