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E4D2-8D18-48F1-B623-6A794BFA8A1E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233D-5266-4AE0-954F-50E87F9891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536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E4D2-8D18-48F1-B623-6A794BFA8A1E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233D-5266-4AE0-954F-50E87F9891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487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E4D2-8D18-48F1-B623-6A794BFA8A1E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233D-5266-4AE0-954F-50E87F9891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225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E4D2-8D18-48F1-B623-6A794BFA8A1E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233D-5266-4AE0-954F-50E87F9891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8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E4D2-8D18-48F1-B623-6A794BFA8A1E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233D-5266-4AE0-954F-50E87F9891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455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E4D2-8D18-48F1-B623-6A794BFA8A1E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233D-5266-4AE0-954F-50E87F9891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199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E4D2-8D18-48F1-B623-6A794BFA8A1E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233D-5266-4AE0-954F-50E87F9891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217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E4D2-8D18-48F1-B623-6A794BFA8A1E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233D-5266-4AE0-954F-50E87F9891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279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E4D2-8D18-48F1-B623-6A794BFA8A1E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233D-5266-4AE0-954F-50E87F9891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064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E4D2-8D18-48F1-B623-6A794BFA8A1E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233D-5266-4AE0-954F-50E87F9891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641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E4D2-8D18-48F1-B623-6A794BFA8A1E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233D-5266-4AE0-954F-50E87F9891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060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FE4D2-8D18-48F1-B623-6A794BFA8A1E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D233D-5266-4AE0-954F-50E87F9891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627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875" y="926003"/>
            <a:ext cx="4934816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6649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USER1</dc:creator>
  <cp:lastModifiedBy>USER1</cp:lastModifiedBy>
  <cp:revision>1</cp:revision>
  <dcterms:created xsi:type="dcterms:W3CDTF">2020-05-10T06:45:30Z</dcterms:created>
  <dcterms:modified xsi:type="dcterms:W3CDTF">2020-05-10T06:45:52Z</dcterms:modified>
</cp:coreProperties>
</file>