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049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678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482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50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38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509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987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561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98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278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335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356C2-E4B2-4504-8313-CCED0689BDB8}" type="datetimeFigureOut">
              <a:rPr lang="he-IL" smtClean="0"/>
              <a:t>כ"ו/שבט/תשע"ה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C1737-6019-4909-8989-F748CFAB6D8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338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86600" cy="6781800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4445000" y="2990790"/>
            <a:ext cx="200567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اكمل التمارين التالية: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38200" y="3603172"/>
            <a:ext cx="133081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7=__÷14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2=__÷12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4=__÷16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=__÷30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5=___÷25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362200" y="3592287"/>
            <a:ext cx="2057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3=__÷18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8=__÷24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8=__÷16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5=__÷10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3=__÷15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=__÷40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6=___÷24</a:t>
            </a:r>
            <a:endParaRPr lang="he-IL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3214598" y="3548741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7=__÷21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5=__÷30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4=__÷28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10=__÷100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9=__÷45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=__÷81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10=___÷90</a:t>
            </a:r>
            <a:endParaRPr lang="he-IL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7086600" y="1351654"/>
            <a:ext cx="1846942" cy="52432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8178800" y="1504538"/>
            <a:ext cx="6671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امثلة: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7200723" y="1989277"/>
            <a:ext cx="1670649" cy="40934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عند اكمال تمارين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في عملية القسمة 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المقسوم نقسمها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على ناتج القسمة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مثال: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2=__÷10</a:t>
            </a:r>
          </a:p>
          <a:p>
            <a:pPr algn="ctr"/>
            <a:endParaRPr lang="ar-SA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نقسم ال10 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على 2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نحصل على 5 </a:t>
            </a:r>
          </a:p>
          <a:p>
            <a:pPr algn="ctr"/>
            <a:endParaRPr lang="ar-SA" sz="2000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2=_5_÷10</a:t>
            </a:r>
          </a:p>
          <a:p>
            <a:pPr algn="ctr"/>
            <a:r>
              <a:rPr lang="ar-SA" sz="2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0766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37825" cy="6625771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275409" y="1609282"/>
            <a:ext cx="31935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ركب التمارين  التالية بأعداد مختلفة </a:t>
            </a:r>
          </a:p>
          <a:p>
            <a:pPr algn="ctr"/>
            <a:r>
              <a:rPr lang="ar-S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حتى تحصل على ناتج القسمة:</a:t>
            </a:r>
            <a:endParaRPr lang="he-IL" sz="2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7086600" y="1351654"/>
            <a:ext cx="1846942" cy="524328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عند تركيب تمارين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يجب ان ننتبه ان </a:t>
            </a:r>
            <a:r>
              <a:rPr lang="ar-SA" b="1" u="sng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المقسوم دائما اكبر </a:t>
            </a:r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من المقسوم عليه ومن ناتج القسمة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لذلك نفكر في عدد كبير يقسم على الناتج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مثال: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3=__÷__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نأخذ 18 نقسمه على 3 يعطينا 6</a:t>
            </a: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لذلك نكتب :</a:t>
            </a:r>
            <a:endParaRPr lang="ar-SA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3=__6÷_18_</a:t>
            </a:r>
          </a:p>
          <a:p>
            <a:pPr algn="ctr"/>
            <a:endParaRPr lang="ar-SA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cap="none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he-IL" b="1" cap="none" spc="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8153400" y="1593893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امثلة:</a:t>
            </a:r>
            <a:endParaRPr lang="he-IL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406400" y="2667348"/>
            <a:ext cx="3048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2=__÷__</a:t>
            </a:r>
            <a:endParaRPr lang="ar-SA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6=__÷__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3276600" y="2667348"/>
            <a:ext cx="2819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7=__÷__</a:t>
            </a:r>
          </a:p>
          <a:p>
            <a:pPr algn="ctr"/>
            <a:r>
              <a:rPr lang="ar-SA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1=__÷__</a:t>
            </a:r>
          </a:p>
          <a:p>
            <a:pPr algn="ctr"/>
            <a:r>
              <a:rPr lang="ar-SA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6=__÷__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827581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191</Words>
  <Application>Microsoft Office PowerPoint</Application>
  <PresentationFormat>‫הצגה על המסך (4:3)</PresentationFormat>
  <Paragraphs>67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School</dc:creator>
  <cp:lastModifiedBy>School</cp:lastModifiedBy>
  <cp:revision>4</cp:revision>
  <dcterms:created xsi:type="dcterms:W3CDTF">2015-02-15T10:11:01Z</dcterms:created>
  <dcterms:modified xsi:type="dcterms:W3CDTF">2015-02-15T10:42:45Z</dcterms:modified>
</cp:coreProperties>
</file>