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9" d="100"/>
          <a:sy n="59" d="100"/>
        </p:scale>
        <p:origin x="-2112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1844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337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22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24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5929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5710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601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1820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554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100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1878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9ED35-A973-4F71-87A6-D66CFEDC04F0}" type="datetimeFigureOut">
              <a:rPr lang="he-IL" smtClean="0"/>
              <a:t>י'/אדר/תש"פ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7C00B-2333-441D-B19B-82A4931DB174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212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prime et colorie &quot;Yacine aime sa maman!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656" y="179512"/>
            <a:ext cx="6264696" cy="8712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544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99624"/>
            <a:ext cx="6480720" cy="879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8011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42 Lembrancinhas para o Dia das Mães para Imprimir - Cursos Gratuitos מקוון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026"/>
            <a:ext cx="6858000" cy="8948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20346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‫הצגה על המסך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3</cp:revision>
  <dcterms:created xsi:type="dcterms:W3CDTF">2020-03-05T22:35:46Z</dcterms:created>
  <dcterms:modified xsi:type="dcterms:W3CDTF">2020-03-05T23:07:09Z</dcterms:modified>
</cp:coreProperties>
</file>