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2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6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40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2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83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75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75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0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3EB64-C952-4EA4-86F8-AA0BDB5A0963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E504A-DCE8-4F87-BD0B-DC1BF9B397D5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29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תמונה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29190" y="2143116"/>
            <a:ext cx="392909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400" dirty="0">
                <a:solidFill>
                  <a:prstClr val="black"/>
                </a:solidFill>
              </a:rPr>
              <a:t>أ</a:t>
            </a:r>
            <a:r>
              <a:rPr lang="ar-AE" sz="2400" b="1" dirty="0">
                <a:solidFill>
                  <a:prstClr val="black"/>
                </a:solidFill>
              </a:rPr>
              <a:t>كتب الكسور التالية بالأرقام </a:t>
            </a:r>
          </a:p>
          <a:p>
            <a:r>
              <a:rPr lang="ar-AE" sz="2400" dirty="0">
                <a:solidFill>
                  <a:prstClr val="black"/>
                </a:solidFill>
              </a:rPr>
              <a:t>اربعة أخماس ----------------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سدس --------------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خمسة أسباع 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عشر ----------------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ثلاثة أثلاث 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ثلاثة أسباع --------------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ثلثان ---------------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ثمانية أسباع 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خمسة أرباع -------------</a:t>
            </a:r>
          </a:p>
          <a:p>
            <a:r>
              <a:rPr lang="ar-AE" sz="2400" dirty="0">
                <a:solidFill>
                  <a:prstClr val="black"/>
                </a:solidFill>
              </a:rPr>
              <a:t>نصفان ---------------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12" y="0"/>
            <a:ext cx="457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2724649"/>
            <a:ext cx="3730625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" y="4653136"/>
            <a:ext cx="399891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39752" y="2203648"/>
            <a:ext cx="20162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b="1" dirty="0">
                <a:solidFill>
                  <a:prstClr val="black"/>
                </a:solidFill>
              </a:rPr>
              <a:t>ما هو الجزء الملون؟</a:t>
            </a:r>
            <a:endParaRPr lang="he-I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18232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1_ערכת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2021-01-23T18:11:09Z</dcterms:created>
  <dcterms:modified xsi:type="dcterms:W3CDTF">2021-01-23T18:12:21Z</dcterms:modified>
</cp:coreProperties>
</file>