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57" autoAdjust="0"/>
    <p:restoredTop sz="94660"/>
  </p:normalViewPr>
  <p:slideViewPr>
    <p:cSldViewPr snapToGrid="0">
      <p:cViewPr varScale="1">
        <p:scale>
          <a:sx n="75" d="100"/>
          <a:sy n="75" d="100"/>
        </p:scale>
        <p:origin x="3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1F0B4-1788-4CC0-83E5-AB2DD7E9720C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DA01C-305A-48B1-8F91-9DE01C5013A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279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12EE0-EA00-4F3E-B309-E6DA2BCAC790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64283-312D-4825-ADDC-1CAB2C89713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36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0B817-AB0A-4E5B-8764-4C855D05569C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F5F79-76BC-4908-8633-42274FC4910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90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9FE88-6BCF-41E7-AB9C-6538473C623C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383E5-8B89-41E3-A715-53A7A609911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374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0C192-4F02-4029-B9D1-CBDED90BB04D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ED11B-7495-437B-9BF9-F9C7C8D4C1E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362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D15CF-3FD9-49A9-9959-41511D32E03F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5ABEA-0C40-41E7-A48F-0A438FE0EE9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873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E5911-015B-4F9E-8533-00782F8C1F18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1B74B-E9D7-434A-8443-D37B212D65E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562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F3FF7-70CB-46D1-B538-590ED95F6FFB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C70EB-5DF4-4612-9B1D-EA84F28E69D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629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CA9C3-5D5D-4D82-8C10-71D81243F1B9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7BF05-9E51-4D38-B381-7CBE8892BBA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614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C37D6-6D1E-4756-A5CF-59A088A763D5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16E52-8567-419C-885D-AABF9698A64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96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52699-CF4C-4DE3-977E-F0E540E885C9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E9FD2-F8B5-4766-AAD9-053A5BA5BE5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222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808686-6DC3-46BD-9113-CFB91C911ECE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ה'/שבט/תשפ"א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391D62-FE23-4A9F-9B80-5F6AA7A2F056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974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357810" y="692151"/>
            <a:ext cx="11317356" cy="6049963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ar-SA">
              <a:solidFill>
                <a:prstClr val="black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489108" y="116632"/>
            <a:ext cx="721383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36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بطاقة عمل فهم خفي-</a:t>
            </a:r>
            <a:r>
              <a:rPr lang="ar-AE" sz="36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AE" sz="36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نص</a:t>
            </a:r>
            <a:r>
              <a:rPr lang="ar-SA" sz="36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الكلب الباحث عن صديق</a:t>
            </a:r>
            <a:endParaRPr lang="ar-SA" sz="3600" b="1" u="sng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148" name="מלבן 2"/>
          <p:cNvSpPr>
            <a:spLocks noChangeArrowheads="1"/>
          </p:cNvSpPr>
          <p:nvPr/>
        </p:nvSpPr>
        <p:spPr bwMode="auto">
          <a:xfrm>
            <a:off x="357810" y="692151"/>
            <a:ext cx="1101255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ar-SA" altLang="ar-SA" b="1" u="sng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ar-SA" altLang="ar-SA" b="1" u="sng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ar-SA" altLang="ar-SA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799" y="1338482"/>
            <a:ext cx="8017565" cy="6232364"/>
          </a:xfrm>
          <a:prstGeom prst="rect">
            <a:avLst/>
          </a:prstGeom>
        </p:spPr>
      </p:pic>
      <p:graphicFrame>
        <p:nvGraphicFramePr>
          <p:cNvPr id="5" name="טבלה 4"/>
          <p:cNvGraphicFramePr>
            <a:graphicFrameLocks noGrp="1"/>
          </p:cNvGraphicFramePr>
          <p:nvPr>
            <p:extLst/>
          </p:nvPr>
        </p:nvGraphicFramePr>
        <p:xfrm>
          <a:off x="903909" y="1690419"/>
          <a:ext cx="4074492" cy="1786523"/>
        </p:xfrm>
        <a:graphic>
          <a:graphicData uri="http://schemas.openxmlformats.org/drawingml/2006/table">
            <a:tbl>
              <a:tblPr rtl="1" firstRow="1" firstCol="1" bandRow="1"/>
              <a:tblGrid>
                <a:gridCol w="1357846"/>
                <a:gridCol w="1358323"/>
                <a:gridCol w="1358323"/>
              </a:tblGrid>
              <a:tr h="70626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صوت الشيء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66875" algn="r"/>
                        </a:tabLst>
                      </a:pPr>
                      <a:r>
                        <a:rPr lang="ar-SA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سيطر</a:t>
                      </a:r>
                      <a:r>
                        <a:rPr lang="ar-SA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أتعبه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6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أبعد نقطة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جالسا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كيسه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86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الصّديق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خلف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يأكل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حزينًا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629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מסך רחב</PresentationFormat>
  <Paragraphs>13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Traditional Arabic</vt:lpstr>
      <vt:lpstr>Office Theme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2021-01-18T15:22:15Z</dcterms:created>
  <dcterms:modified xsi:type="dcterms:W3CDTF">2021-01-18T15:22:34Z</dcterms:modified>
</cp:coreProperties>
</file>