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66" d="100"/>
          <a:sy n="66" d="100"/>
        </p:scale>
        <p:origin x="-1200" y="-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613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866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5933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057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552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358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8813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0276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1574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3905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7964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05F96-3F60-48A4-A3B5-9B9D01EF7B27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9B759-775B-4E14-A3D0-7B89A3ECF8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302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User7\Downloads\&#1575;&#1604;&#1602;&#1587;&#1605;&#1577;%202.mp4" TargetMode="External"/><Relationship Id="rId2" Type="http://schemas.openxmlformats.org/officeDocument/2006/relationships/hyperlink" Target="file:///C:\Users\User7\Downloads\&#1575;&#1604;&#1602;&#1587;&#1605;&#1577;%201.mp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O01862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1143000" y="1000125"/>
            <a:ext cx="1500188" cy="4714875"/>
            <a:chOff x="2393" y="5650"/>
            <a:chExt cx="1284" cy="2992"/>
          </a:xfrm>
        </p:grpSpPr>
        <p:sp>
          <p:nvSpPr>
            <p:cNvPr id="2087" name="Freeform 4"/>
            <p:cNvSpPr>
              <a:spLocks/>
            </p:cNvSpPr>
            <p:nvPr/>
          </p:nvSpPr>
          <p:spPr bwMode="auto">
            <a:xfrm>
              <a:off x="2393" y="5670"/>
              <a:ext cx="1284" cy="2972"/>
            </a:xfrm>
            <a:custGeom>
              <a:avLst/>
              <a:gdLst>
                <a:gd name="T0" fmla="*/ 6645 w 509"/>
                <a:gd name="T1" fmla="*/ 1781 h 1178"/>
                <a:gd name="T2" fmla="*/ 5989 w 509"/>
                <a:gd name="T3" fmla="*/ 4367 h 1178"/>
                <a:gd name="T4" fmla="*/ 4861 w 509"/>
                <a:gd name="T5" fmla="*/ 5028 h 1178"/>
                <a:gd name="T6" fmla="*/ 4861 w 509"/>
                <a:gd name="T7" fmla="*/ 5830 h 1178"/>
                <a:gd name="T8" fmla="*/ 3723 w 509"/>
                <a:gd name="T9" fmla="*/ 7453 h 1178"/>
                <a:gd name="T10" fmla="*/ 3882 w 509"/>
                <a:gd name="T11" fmla="*/ 8593 h 1178"/>
                <a:gd name="T12" fmla="*/ 2583 w 509"/>
                <a:gd name="T13" fmla="*/ 12158 h 1178"/>
                <a:gd name="T14" fmla="*/ 1781 w 509"/>
                <a:gd name="T15" fmla="*/ 12801 h 1178"/>
                <a:gd name="T16" fmla="*/ 979 w 509"/>
                <a:gd name="T17" fmla="*/ 15110 h 1178"/>
                <a:gd name="T18" fmla="*/ 1140 w 509"/>
                <a:gd name="T19" fmla="*/ 17378 h 1178"/>
                <a:gd name="T20" fmla="*/ 159 w 509"/>
                <a:gd name="T21" fmla="*/ 19656 h 1178"/>
                <a:gd name="T22" fmla="*/ 0 w 509"/>
                <a:gd name="T23" fmla="*/ 21763 h 1178"/>
                <a:gd name="T24" fmla="*/ 318 w 509"/>
                <a:gd name="T25" fmla="*/ 24346 h 1178"/>
                <a:gd name="T26" fmla="*/ 484 w 509"/>
                <a:gd name="T27" fmla="*/ 28731 h 1178"/>
                <a:gd name="T28" fmla="*/ 1140 w 509"/>
                <a:gd name="T29" fmla="*/ 33913 h 1178"/>
                <a:gd name="T30" fmla="*/ 2583 w 509"/>
                <a:gd name="T31" fmla="*/ 39267 h 1178"/>
                <a:gd name="T32" fmla="*/ 6148 w 509"/>
                <a:gd name="T33" fmla="*/ 43634 h 1178"/>
                <a:gd name="T34" fmla="*/ 7444 w 509"/>
                <a:gd name="T35" fmla="*/ 45415 h 1178"/>
                <a:gd name="T36" fmla="*/ 10691 w 509"/>
                <a:gd name="T37" fmla="*/ 47408 h 1178"/>
                <a:gd name="T38" fmla="*/ 16889 w 509"/>
                <a:gd name="T39" fmla="*/ 46745 h 1178"/>
                <a:gd name="T40" fmla="*/ 18829 w 509"/>
                <a:gd name="T41" fmla="*/ 45899 h 1178"/>
                <a:gd name="T42" fmla="*/ 18511 w 509"/>
                <a:gd name="T43" fmla="*/ 45256 h 1178"/>
                <a:gd name="T44" fmla="*/ 14782 w 509"/>
                <a:gd name="T45" fmla="*/ 44613 h 1178"/>
                <a:gd name="T46" fmla="*/ 15749 w 509"/>
                <a:gd name="T47" fmla="*/ 44111 h 1178"/>
                <a:gd name="T48" fmla="*/ 20294 w 509"/>
                <a:gd name="T49" fmla="*/ 43475 h 1178"/>
                <a:gd name="T50" fmla="*/ 20453 w 509"/>
                <a:gd name="T51" fmla="*/ 42991 h 1178"/>
                <a:gd name="T52" fmla="*/ 18511 w 509"/>
                <a:gd name="T53" fmla="*/ 43150 h 1178"/>
                <a:gd name="T54" fmla="*/ 13324 w 509"/>
                <a:gd name="T55" fmla="*/ 42327 h 1178"/>
                <a:gd name="T56" fmla="*/ 13483 w 509"/>
                <a:gd name="T57" fmla="*/ 41691 h 1178"/>
                <a:gd name="T58" fmla="*/ 18829 w 509"/>
                <a:gd name="T59" fmla="*/ 40546 h 1178"/>
                <a:gd name="T60" fmla="*/ 15749 w 509"/>
                <a:gd name="T61" fmla="*/ 40884 h 1178"/>
                <a:gd name="T62" fmla="*/ 12187 w 509"/>
                <a:gd name="T63" fmla="*/ 41850 h 1178"/>
                <a:gd name="T64" fmla="*/ 13001 w 509"/>
                <a:gd name="T65" fmla="*/ 42832 h 1178"/>
                <a:gd name="T66" fmla="*/ 16069 w 509"/>
                <a:gd name="T67" fmla="*/ 43308 h 1178"/>
                <a:gd name="T68" fmla="*/ 14127 w 509"/>
                <a:gd name="T69" fmla="*/ 43952 h 1178"/>
                <a:gd name="T70" fmla="*/ 13165 w 509"/>
                <a:gd name="T71" fmla="*/ 44613 h 1178"/>
                <a:gd name="T72" fmla="*/ 14782 w 509"/>
                <a:gd name="T73" fmla="*/ 45090 h 1178"/>
                <a:gd name="T74" fmla="*/ 17048 w 509"/>
                <a:gd name="T75" fmla="*/ 45733 h 1178"/>
                <a:gd name="T76" fmla="*/ 11175 w 509"/>
                <a:gd name="T77" fmla="*/ 46745 h 1178"/>
                <a:gd name="T78" fmla="*/ 8751 w 509"/>
                <a:gd name="T79" fmla="*/ 44287 h 1178"/>
                <a:gd name="T80" fmla="*/ 9551 w 509"/>
                <a:gd name="T81" fmla="*/ 39426 h 1178"/>
                <a:gd name="T82" fmla="*/ 9889 w 509"/>
                <a:gd name="T83" fmla="*/ 36338 h 1178"/>
                <a:gd name="T84" fmla="*/ 8910 w 509"/>
                <a:gd name="T85" fmla="*/ 32296 h 1178"/>
                <a:gd name="T86" fmla="*/ 7929 w 509"/>
                <a:gd name="T87" fmla="*/ 25971 h 1178"/>
                <a:gd name="T88" fmla="*/ 7929 w 509"/>
                <a:gd name="T89" fmla="*/ 22883 h 1178"/>
                <a:gd name="T90" fmla="*/ 8910 w 509"/>
                <a:gd name="T91" fmla="*/ 20940 h 1178"/>
                <a:gd name="T92" fmla="*/ 9069 w 509"/>
                <a:gd name="T93" fmla="*/ 19656 h 1178"/>
                <a:gd name="T94" fmla="*/ 8592 w 509"/>
                <a:gd name="T95" fmla="*/ 17713 h 1178"/>
                <a:gd name="T96" fmla="*/ 10373 w 509"/>
                <a:gd name="T97" fmla="*/ 12960 h 1178"/>
                <a:gd name="T98" fmla="*/ 11861 w 509"/>
                <a:gd name="T99" fmla="*/ 10854 h 1178"/>
                <a:gd name="T100" fmla="*/ 12020 w 509"/>
                <a:gd name="T101" fmla="*/ 9395 h 1178"/>
                <a:gd name="T102" fmla="*/ 12843 w 509"/>
                <a:gd name="T103" fmla="*/ 8911 h 1178"/>
                <a:gd name="T104" fmla="*/ 13001 w 509"/>
                <a:gd name="T105" fmla="*/ 7453 h 1178"/>
                <a:gd name="T106" fmla="*/ 14782 w 509"/>
                <a:gd name="T107" fmla="*/ 4864 h 1178"/>
                <a:gd name="T108" fmla="*/ 14949 w 509"/>
                <a:gd name="T109" fmla="*/ 3406 h 1178"/>
                <a:gd name="T110" fmla="*/ 13968 w 509"/>
                <a:gd name="T111" fmla="*/ 1781 h 1178"/>
                <a:gd name="T112" fmla="*/ 11702 w 509"/>
                <a:gd name="T113" fmla="*/ 484 h 1178"/>
                <a:gd name="T114" fmla="*/ 8425 w 509"/>
                <a:gd name="T115" fmla="*/ 0 h 1178"/>
                <a:gd name="T116" fmla="*/ 7444 w 509"/>
                <a:gd name="T117" fmla="*/ 643 h 1178"/>
                <a:gd name="T118" fmla="*/ 7126 w 509"/>
                <a:gd name="T119" fmla="*/ 1463 h 117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09"/>
                <a:gd name="T181" fmla="*/ 0 h 1178"/>
                <a:gd name="T182" fmla="*/ 509 w 509"/>
                <a:gd name="T183" fmla="*/ 1178 h 117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09" h="1178">
                  <a:moveTo>
                    <a:pt x="176" y="36"/>
                  </a:moveTo>
                  <a:lnTo>
                    <a:pt x="168" y="40"/>
                  </a:lnTo>
                  <a:lnTo>
                    <a:pt x="164" y="44"/>
                  </a:lnTo>
                  <a:lnTo>
                    <a:pt x="164" y="60"/>
                  </a:lnTo>
                  <a:lnTo>
                    <a:pt x="156" y="92"/>
                  </a:lnTo>
                  <a:lnTo>
                    <a:pt x="148" y="108"/>
                  </a:lnTo>
                  <a:lnTo>
                    <a:pt x="144" y="112"/>
                  </a:lnTo>
                  <a:lnTo>
                    <a:pt x="128" y="120"/>
                  </a:lnTo>
                  <a:lnTo>
                    <a:pt x="120" y="124"/>
                  </a:lnTo>
                  <a:lnTo>
                    <a:pt x="116" y="132"/>
                  </a:lnTo>
                  <a:lnTo>
                    <a:pt x="116" y="140"/>
                  </a:lnTo>
                  <a:lnTo>
                    <a:pt x="120" y="144"/>
                  </a:lnTo>
                  <a:lnTo>
                    <a:pt x="108" y="180"/>
                  </a:lnTo>
                  <a:lnTo>
                    <a:pt x="104" y="180"/>
                  </a:lnTo>
                  <a:lnTo>
                    <a:pt x="92" y="184"/>
                  </a:lnTo>
                  <a:lnTo>
                    <a:pt x="88" y="200"/>
                  </a:lnTo>
                  <a:lnTo>
                    <a:pt x="92" y="208"/>
                  </a:lnTo>
                  <a:lnTo>
                    <a:pt x="96" y="212"/>
                  </a:lnTo>
                  <a:lnTo>
                    <a:pt x="80" y="248"/>
                  </a:lnTo>
                  <a:lnTo>
                    <a:pt x="72" y="276"/>
                  </a:lnTo>
                  <a:lnTo>
                    <a:pt x="64" y="300"/>
                  </a:lnTo>
                  <a:lnTo>
                    <a:pt x="56" y="300"/>
                  </a:lnTo>
                  <a:lnTo>
                    <a:pt x="52" y="308"/>
                  </a:lnTo>
                  <a:lnTo>
                    <a:pt x="44" y="316"/>
                  </a:lnTo>
                  <a:lnTo>
                    <a:pt x="36" y="333"/>
                  </a:lnTo>
                  <a:lnTo>
                    <a:pt x="28" y="361"/>
                  </a:lnTo>
                  <a:lnTo>
                    <a:pt x="24" y="373"/>
                  </a:lnTo>
                  <a:lnTo>
                    <a:pt x="24" y="393"/>
                  </a:lnTo>
                  <a:lnTo>
                    <a:pt x="24" y="409"/>
                  </a:lnTo>
                  <a:lnTo>
                    <a:pt x="28" y="429"/>
                  </a:lnTo>
                  <a:lnTo>
                    <a:pt x="12" y="449"/>
                  </a:lnTo>
                  <a:lnTo>
                    <a:pt x="8" y="469"/>
                  </a:lnTo>
                  <a:lnTo>
                    <a:pt x="4" y="485"/>
                  </a:lnTo>
                  <a:lnTo>
                    <a:pt x="12" y="493"/>
                  </a:lnTo>
                  <a:lnTo>
                    <a:pt x="4" y="521"/>
                  </a:lnTo>
                  <a:lnTo>
                    <a:pt x="0" y="537"/>
                  </a:lnTo>
                  <a:lnTo>
                    <a:pt x="4" y="553"/>
                  </a:lnTo>
                  <a:lnTo>
                    <a:pt x="12" y="561"/>
                  </a:lnTo>
                  <a:lnTo>
                    <a:pt x="8" y="601"/>
                  </a:lnTo>
                  <a:lnTo>
                    <a:pt x="8" y="637"/>
                  </a:lnTo>
                  <a:lnTo>
                    <a:pt x="8" y="673"/>
                  </a:lnTo>
                  <a:lnTo>
                    <a:pt x="12" y="709"/>
                  </a:lnTo>
                  <a:lnTo>
                    <a:pt x="16" y="741"/>
                  </a:lnTo>
                  <a:lnTo>
                    <a:pt x="20" y="773"/>
                  </a:lnTo>
                  <a:lnTo>
                    <a:pt x="28" y="837"/>
                  </a:lnTo>
                  <a:lnTo>
                    <a:pt x="40" y="889"/>
                  </a:lnTo>
                  <a:lnTo>
                    <a:pt x="52" y="929"/>
                  </a:lnTo>
                  <a:lnTo>
                    <a:pt x="64" y="969"/>
                  </a:lnTo>
                  <a:lnTo>
                    <a:pt x="84" y="989"/>
                  </a:lnTo>
                  <a:lnTo>
                    <a:pt x="116" y="1033"/>
                  </a:lnTo>
                  <a:lnTo>
                    <a:pt x="152" y="1077"/>
                  </a:lnTo>
                  <a:lnTo>
                    <a:pt x="164" y="1097"/>
                  </a:lnTo>
                  <a:lnTo>
                    <a:pt x="176" y="1113"/>
                  </a:lnTo>
                  <a:lnTo>
                    <a:pt x="184" y="1121"/>
                  </a:lnTo>
                  <a:lnTo>
                    <a:pt x="188" y="1121"/>
                  </a:lnTo>
                  <a:lnTo>
                    <a:pt x="216" y="1178"/>
                  </a:lnTo>
                  <a:lnTo>
                    <a:pt x="264" y="1170"/>
                  </a:lnTo>
                  <a:lnTo>
                    <a:pt x="305" y="1166"/>
                  </a:lnTo>
                  <a:lnTo>
                    <a:pt x="361" y="1158"/>
                  </a:lnTo>
                  <a:lnTo>
                    <a:pt x="417" y="1154"/>
                  </a:lnTo>
                  <a:lnTo>
                    <a:pt x="437" y="1150"/>
                  </a:lnTo>
                  <a:lnTo>
                    <a:pt x="453" y="1145"/>
                  </a:lnTo>
                  <a:lnTo>
                    <a:pt x="465" y="1133"/>
                  </a:lnTo>
                  <a:lnTo>
                    <a:pt x="473" y="1125"/>
                  </a:lnTo>
                  <a:lnTo>
                    <a:pt x="469" y="1121"/>
                  </a:lnTo>
                  <a:lnTo>
                    <a:pt x="457" y="1117"/>
                  </a:lnTo>
                  <a:lnTo>
                    <a:pt x="433" y="1113"/>
                  </a:lnTo>
                  <a:lnTo>
                    <a:pt x="405" y="1109"/>
                  </a:lnTo>
                  <a:lnTo>
                    <a:pt x="365" y="1101"/>
                  </a:lnTo>
                  <a:lnTo>
                    <a:pt x="357" y="1101"/>
                  </a:lnTo>
                  <a:lnTo>
                    <a:pt x="365" y="1093"/>
                  </a:lnTo>
                  <a:lnTo>
                    <a:pt x="389" y="1089"/>
                  </a:lnTo>
                  <a:lnTo>
                    <a:pt x="433" y="1081"/>
                  </a:lnTo>
                  <a:lnTo>
                    <a:pt x="477" y="1077"/>
                  </a:lnTo>
                  <a:lnTo>
                    <a:pt x="501" y="1073"/>
                  </a:lnTo>
                  <a:lnTo>
                    <a:pt x="505" y="1069"/>
                  </a:lnTo>
                  <a:lnTo>
                    <a:pt x="509" y="1065"/>
                  </a:lnTo>
                  <a:lnTo>
                    <a:pt x="505" y="1061"/>
                  </a:lnTo>
                  <a:lnTo>
                    <a:pt x="493" y="1061"/>
                  </a:lnTo>
                  <a:lnTo>
                    <a:pt x="477" y="1065"/>
                  </a:lnTo>
                  <a:lnTo>
                    <a:pt x="457" y="1065"/>
                  </a:lnTo>
                  <a:lnTo>
                    <a:pt x="413" y="1061"/>
                  </a:lnTo>
                  <a:lnTo>
                    <a:pt x="369" y="1053"/>
                  </a:lnTo>
                  <a:lnTo>
                    <a:pt x="329" y="1045"/>
                  </a:lnTo>
                  <a:lnTo>
                    <a:pt x="321" y="1037"/>
                  </a:lnTo>
                  <a:lnTo>
                    <a:pt x="325" y="1033"/>
                  </a:lnTo>
                  <a:lnTo>
                    <a:pt x="333" y="1029"/>
                  </a:lnTo>
                  <a:lnTo>
                    <a:pt x="365" y="1025"/>
                  </a:lnTo>
                  <a:lnTo>
                    <a:pt x="413" y="1013"/>
                  </a:lnTo>
                  <a:lnTo>
                    <a:pt x="465" y="1001"/>
                  </a:lnTo>
                  <a:lnTo>
                    <a:pt x="497" y="993"/>
                  </a:lnTo>
                  <a:lnTo>
                    <a:pt x="449" y="1001"/>
                  </a:lnTo>
                  <a:lnTo>
                    <a:pt x="389" y="1009"/>
                  </a:lnTo>
                  <a:lnTo>
                    <a:pt x="341" y="1017"/>
                  </a:lnTo>
                  <a:lnTo>
                    <a:pt x="313" y="1025"/>
                  </a:lnTo>
                  <a:lnTo>
                    <a:pt x="301" y="1033"/>
                  </a:lnTo>
                  <a:lnTo>
                    <a:pt x="301" y="1041"/>
                  </a:lnTo>
                  <a:lnTo>
                    <a:pt x="305" y="1049"/>
                  </a:lnTo>
                  <a:lnTo>
                    <a:pt x="321" y="1057"/>
                  </a:lnTo>
                  <a:lnTo>
                    <a:pt x="345" y="1061"/>
                  </a:lnTo>
                  <a:lnTo>
                    <a:pt x="373" y="1065"/>
                  </a:lnTo>
                  <a:lnTo>
                    <a:pt x="397" y="1069"/>
                  </a:lnTo>
                  <a:lnTo>
                    <a:pt x="413" y="1073"/>
                  </a:lnTo>
                  <a:lnTo>
                    <a:pt x="369" y="1081"/>
                  </a:lnTo>
                  <a:lnTo>
                    <a:pt x="349" y="1085"/>
                  </a:lnTo>
                  <a:lnTo>
                    <a:pt x="333" y="1089"/>
                  </a:lnTo>
                  <a:lnTo>
                    <a:pt x="329" y="1097"/>
                  </a:lnTo>
                  <a:lnTo>
                    <a:pt x="325" y="1101"/>
                  </a:lnTo>
                  <a:lnTo>
                    <a:pt x="333" y="1105"/>
                  </a:lnTo>
                  <a:lnTo>
                    <a:pt x="345" y="1109"/>
                  </a:lnTo>
                  <a:lnTo>
                    <a:pt x="365" y="1113"/>
                  </a:lnTo>
                  <a:lnTo>
                    <a:pt x="397" y="1117"/>
                  </a:lnTo>
                  <a:lnTo>
                    <a:pt x="421" y="1125"/>
                  </a:lnTo>
                  <a:lnTo>
                    <a:pt x="421" y="1129"/>
                  </a:lnTo>
                  <a:lnTo>
                    <a:pt x="389" y="1137"/>
                  </a:lnTo>
                  <a:lnTo>
                    <a:pt x="333" y="1145"/>
                  </a:lnTo>
                  <a:lnTo>
                    <a:pt x="276" y="1154"/>
                  </a:lnTo>
                  <a:lnTo>
                    <a:pt x="244" y="1158"/>
                  </a:lnTo>
                  <a:lnTo>
                    <a:pt x="224" y="1117"/>
                  </a:lnTo>
                  <a:lnTo>
                    <a:pt x="216" y="1093"/>
                  </a:lnTo>
                  <a:lnTo>
                    <a:pt x="228" y="1073"/>
                  </a:lnTo>
                  <a:lnTo>
                    <a:pt x="232" y="1017"/>
                  </a:lnTo>
                  <a:lnTo>
                    <a:pt x="236" y="973"/>
                  </a:lnTo>
                  <a:lnTo>
                    <a:pt x="240" y="937"/>
                  </a:lnTo>
                  <a:lnTo>
                    <a:pt x="244" y="917"/>
                  </a:lnTo>
                  <a:lnTo>
                    <a:pt x="244" y="897"/>
                  </a:lnTo>
                  <a:lnTo>
                    <a:pt x="244" y="881"/>
                  </a:lnTo>
                  <a:lnTo>
                    <a:pt x="232" y="837"/>
                  </a:lnTo>
                  <a:lnTo>
                    <a:pt x="220" y="797"/>
                  </a:lnTo>
                  <a:lnTo>
                    <a:pt x="212" y="749"/>
                  </a:lnTo>
                  <a:lnTo>
                    <a:pt x="204" y="697"/>
                  </a:lnTo>
                  <a:lnTo>
                    <a:pt x="196" y="641"/>
                  </a:lnTo>
                  <a:lnTo>
                    <a:pt x="196" y="617"/>
                  </a:lnTo>
                  <a:lnTo>
                    <a:pt x="196" y="589"/>
                  </a:lnTo>
                  <a:lnTo>
                    <a:pt x="196" y="565"/>
                  </a:lnTo>
                  <a:lnTo>
                    <a:pt x="196" y="541"/>
                  </a:lnTo>
                  <a:lnTo>
                    <a:pt x="216" y="529"/>
                  </a:lnTo>
                  <a:lnTo>
                    <a:pt x="220" y="517"/>
                  </a:lnTo>
                  <a:lnTo>
                    <a:pt x="228" y="509"/>
                  </a:lnTo>
                  <a:lnTo>
                    <a:pt x="224" y="497"/>
                  </a:lnTo>
                  <a:lnTo>
                    <a:pt x="224" y="485"/>
                  </a:lnTo>
                  <a:lnTo>
                    <a:pt x="216" y="473"/>
                  </a:lnTo>
                  <a:lnTo>
                    <a:pt x="208" y="457"/>
                  </a:lnTo>
                  <a:lnTo>
                    <a:pt x="212" y="437"/>
                  </a:lnTo>
                  <a:lnTo>
                    <a:pt x="216" y="417"/>
                  </a:lnTo>
                  <a:lnTo>
                    <a:pt x="236" y="369"/>
                  </a:lnTo>
                  <a:lnTo>
                    <a:pt x="256" y="320"/>
                  </a:lnTo>
                  <a:lnTo>
                    <a:pt x="272" y="280"/>
                  </a:lnTo>
                  <a:lnTo>
                    <a:pt x="284" y="276"/>
                  </a:lnTo>
                  <a:lnTo>
                    <a:pt x="293" y="268"/>
                  </a:lnTo>
                  <a:lnTo>
                    <a:pt x="297" y="260"/>
                  </a:lnTo>
                  <a:lnTo>
                    <a:pt x="289" y="248"/>
                  </a:lnTo>
                  <a:lnTo>
                    <a:pt x="297" y="232"/>
                  </a:lnTo>
                  <a:lnTo>
                    <a:pt x="305" y="224"/>
                  </a:lnTo>
                  <a:lnTo>
                    <a:pt x="313" y="224"/>
                  </a:lnTo>
                  <a:lnTo>
                    <a:pt x="317" y="220"/>
                  </a:lnTo>
                  <a:lnTo>
                    <a:pt x="321" y="212"/>
                  </a:lnTo>
                  <a:lnTo>
                    <a:pt x="325" y="204"/>
                  </a:lnTo>
                  <a:lnTo>
                    <a:pt x="321" y="184"/>
                  </a:lnTo>
                  <a:lnTo>
                    <a:pt x="333" y="172"/>
                  </a:lnTo>
                  <a:lnTo>
                    <a:pt x="345" y="152"/>
                  </a:lnTo>
                  <a:lnTo>
                    <a:pt x="365" y="120"/>
                  </a:lnTo>
                  <a:lnTo>
                    <a:pt x="373" y="104"/>
                  </a:lnTo>
                  <a:lnTo>
                    <a:pt x="373" y="96"/>
                  </a:lnTo>
                  <a:lnTo>
                    <a:pt x="369" y="84"/>
                  </a:lnTo>
                  <a:lnTo>
                    <a:pt x="365" y="68"/>
                  </a:lnTo>
                  <a:lnTo>
                    <a:pt x="357" y="56"/>
                  </a:lnTo>
                  <a:lnTo>
                    <a:pt x="345" y="44"/>
                  </a:lnTo>
                  <a:lnTo>
                    <a:pt x="325" y="32"/>
                  </a:lnTo>
                  <a:lnTo>
                    <a:pt x="305" y="20"/>
                  </a:lnTo>
                  <a:lnTo>
                    <a:pt x="289" y="12"/>
                  </a:lnTo>
                  <a:lnTo>
                    <a:pt x="252" y="4"/>
                  </a:lnTo>
                  <a:lnTo>
                    <a:pt x="224" y="0"/>
                  </a:lnTo>
                  <a:lnTo>
                    <a:pt x="208" y="0"/>
                  </a:lnTo>
                  <a:lnTo>
                    <a:pt x="196" y="8"/>
                  </a:lnTo>
                  <a:lnTo>
                    <a:pt x="196" y="12"/>
                  </a:lnTo>
                  <a:lnTo>
                    <a:pt x="184" y="16"/>
                  </a:lnTo>
                  <a:lnTo>
                    <a:pt x="180" y="24"/>
                  </a:lnTo>
                  <a:lnTo>
                    <a:pt x="176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88" name="Freeform 5"/>
            <p:cNvSpPr>
              <a:spLocks/>
            </p:cNvSpPr>
            <p:nvPr/>
          </p:nvSpPr>
          <p:spPr bwMode="auto">
            <a:xfrm>
              <a:off x="2473" y="6427"/>
              <a:ext cx="243" cy="366"/>
            </a:xfrm>
            <a:custGeom>
              <a:avLst/>
              <a:gdLst>
                <a:gd name="T0" fmla="*/ 2139 w 96"/>
                <a:gd name="T1" fmla="*/ 644 h 145"/>
                <a:gd name="T2" fmla="*/ 2468 w 96"/>
                <a:gd name="T3" fmla="*/ 159 h 145"/>
                <a:gd name="T4" fmla="*/ 2627 w 96"/>
                <a:gd name="T5" fmla="*/ 0 h 145"/>
                <a:gd name="T6" fmla="*/ 2787 w 96"/>
                <a:gd name="T7" fmla="*/ 0 h 145"/>
                <a:gd name="T8" fmla="*/ 3293 w 96"/>
                <a:gd name="T9" fmla="*/ 159 h 145"/>
                <a:gd name="T10" fmla="*/ 3615 w 96"/>
                <a:gd name="T11" fmla="*/ 485 h 145"/>
                <a:gd name="T12" fmla="*/ 3779 w 96"/>
                <a:gd name="T13" fmla="*/ 1141 h 145"/>
                <a:gd name="T14" fmla="*/ 3941 w 96"/>
                <a:gd name="T15" fmla="*/ 1994 h 145"/>
                <a:gd name="T16" fmla="*/ 3941 w 96"/>
                <a:gd name="T17" fmla="*/ 2956 h 145"/>
                <a:gd name="T18" fmla="*/ 3779 w 96"/>
                <a:gd name="T19" fmla="*/ 3779 h 145"/>
                <a:gd name="T20" fmla="*/ 3453 w 96"/>
                <a:gd name="T21" fmla="*/ 4581 h 145"/>
                <a:gd name="T22" fmla="*/ 3113 w 96"/>
                <a:gd name="T23" fmla="*/ 5084 h 145"/>
                <a:gd name="T24" fmla="*/ 2954 w 96"/>
                <a:gd name="T25" fmla="*/ 4581 h 145"/>
                <a:gd name="T26" fmla="*/ 2787 w 96"/>
                <a:gd name="T27" fmla="*/ 4104 h 145"/>
                <a:gd name="T28" fmla="*/ 2468 w 96"/>
                <a:gd name="T29" fmla="*/ 3779 h 145"/>
                <a:gd name="T30" fmla="*/ 2139 w 96"/>
                <a:gd name="T31" fmla="*/ 3779 h 145"/>
                <a:gd name="T32" fmla="*/ 1800 w 96"/>
                <a:gd name="T33" fmla="*/ 4104 h 145"/>
                <a:gd name="T34" fmla="*/ 1800 w 96"/>
                <a:gd name="T35" fmla="*/ 4422 h 145"/>
                <a:gd name="T36" fmla="*/ 1800 w 96"/>
                <a:gd name="T37" fmla="*/ 5084 h 145"/>
                <a:gd name="T38" fmla="*/ 1800 w 96"/>
                <a:gd name="T39" fmla="*/ 5243 h 145"/>
                <a:gd name="T40" fmla="*/ 1473 w 96"/>
                <a:gd name="T41" fmla="*/ 4422 h 145"/>
                <a:gd name="T42" fmla="*/ 1154 w 96"/>
                <a:gd name="T43" fmla="*/ 4263 h 145"/>
                <a:gd name="T44" fmla="*/ 828 w 96"/>
                <a:gd name="T45" fmla="*/ 4263 h 145"/>
                <a:gd name="T46" fmla="*/ 486 w 96"/>
                <a:gd name="T47" fmla="*/ 4581 h 145"/>
                <a:gd name="T48" fmla="*/ 486 w 96"/>
                <a:gd name="T49" fmla="*/ 5084 h 145"/>
                <a:gd name="T50" fmla="*/ 666 w 96"/>
                <a:gd name="T51" fmla="*/ 5402 h 145"/>
                <a:gd name="T52" fmla="*/ 828 w 96"/>
                <a:gd name="T53" fmla="*/ 5886 h 145"/>
                <a:gd name="T54" fmla="*/ 486 w 96"/>
                <a:gd name="T55" fmla="*/ 5402 h 145"/>
                <a:gd name="T56" fmla="*/ 159 w 96"/>
                <a:gd name="T57" fmla="*/ 4907 h 145"/>
                <a:gd name="T58" fmla="*/ 0 w 96"/>
                <a:gd name="T59" fmla="*/ 4263 h 145"/>
                <a:gd name="T60" fmla="*/ 0 w 96"/>
                <a:gd name="T61" fmla="*/ 3461 h 145"/>
                <a:gd name="T62" fmla="*/ 159 w 96"/>
                <a:gd name="T63" fmla="*/ 2638 h 145"/>
                <a:gd name="T64" fmla="*/ 327 w 96"/>
                <a:gd name="T65" fmla="*/ 1835 h 145"/>
                <a:gd name="T66" fmla="*/ 666 w 96"/>
                <a:gd name="T67" fmla="*/ 1141 h 145"/>
                <a:gd name="T68" fmla="*/ 987 w 96"/>
                <a:gd name="T69" fmla="*/ 644 h 145"/>
                <a:gd name="T70" fmla="*/ 1314 w 96"/>
                <a:gd name="T71" fmla="*/ 485 h 145"/>
                <a:gd name="T72" fmla="*/ 1473 w 96"/>
                <a:gd name="T73" fmla="*/ 318 h 145"/>
                <a:gd name="T74" fmla="*/ 1800 w 96"/>
                <a:gd name="T75" fmla="*/ 485 h 145"/>
                <a:gd name="T76" fmla="*/ 2139 w 96"/>
                <a:gd name="T77" fmla="*/ 644 h 145"/>
                <a:gd name="T78" fmla="*/ 2139 w 96"/>
                <a:gd name="T79" fmla="*/ 644 h 14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6"/>
                <a:gd name="T121" fmla="*/ 0 h 145"/>
                <a:gd name="T122" fmla="*/ 96 w 96"/>
                <a:gd name="T123" fmla="*/ 145 h 14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6" h="145">
                  <a:moveTo>
                    <a:pt x="52" y="16"/>
                  </a:moveTo>
                  <a:lnTo>
                    <a:pt x="60" y="4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80" y="4"/>
                  </a:lnTo>
                  <a:lnTo>
                    <a:pt x="88" y="12"/>
                  </a:lnTo>
                  <a:lnTo>
                    <a:pt x="92" y="28"/>
                  </a:lnTo>
                  <a:lnTo>
                    <a:pt x="96" y="49"/>
                  </a:lnTo>
                  <a:lnTo>
                    <a:pt x="96" y="73"/>
                  </a:lnTo>
                  <a:lnTo>
                    <a:pt x="92" y="93"/>
                  </a:lnTo>
                  <a:lnTo>
                    <a:pt x="84" y="113"/>
                  </a:lnTo>
                  <a:lnTo>
                    <a:pt x="76" y="125"/>
                  </a:lnTo>
                  <a:lnTo>
                    <a:pt x="72" y="113"/>
                  </a:lnTo>
                  <a:lnTo>
                    <a:pt x="68" y="101"/>
                  </a:lnTo>
                  <a:lnTo>
                    <a:pt x="60" y="93"/>
                  </a:lnTo>
                  <a:lnTo>
                    <a:pt x="52" y="93"/>
                  </a:lnTo>
                  <a:lnTo>
                    <a:pt x="44" y="101"/>
                  </a:lnTo>
                  <a:lnTo>
                    <a:pt x="44" y="109"/>
                  </a:lnTo>
                  <a:lnTo>
                    <a:pt x="44" y="125"/>
                  </a:lnTo>
                  <a:lnTo>
                    <a:pt x="44" y="129"/>
                  </a:lnTo>
                  <a:lnTo>
                    <a:pt x="36" y="109"/>
                  </a:lnTo>
                  <a:lnTo>
                    <a:pt x="28" y="105"/>
                  </a:lnTo>
                  <a:lnTo>
                    <a:pt x="20" y="105"/>
                  </a:lnTo>
                  <a:lnTo>
                    <a:pt x="12" y="113"/>
                  </a:lnTo>
                  <a:lnTo>
                    <a:pt x="12" y="125"/>
                  </a:lnTo>
                  <a:lnTo>
                    <a:pt x="16" y="133"/>
                  </a:lnTo>
                  <a:lnTo>
                    <a:pt x="20" y="145"/>
                  </a:lnTo>
                  <a:lnTo>
                    <a:pt x="12" y="133"/>
                  </a:lnTo>
                  <a:lnTo>
                    <a:pt x="4" y="121"/>
                  </a:lnTo>
                  <a:lnTo>
                    <a:pt x="0" y="105"/>
                  </a:lnTo>
                  <a:lnTo>
                    <a:pt x="0" y="85"/>
                  </a:lnTo>
                  <a:lnTo>
                    <a:pt x="4" y="65"/>
                  </a:lnTo>
                  <a:lnTo>
                    <a:pt x="8" y="45"/>
                  </a:lnTo>
                  <a:lnTo>
                    <a:pt x="16" y="28"/>
                  </a:lnTo>
                  <a:lnTo>
                    <a:pt x="24" y="16"/>
                  </a:lnTo>
                  <a:lnTo>
                    <a:pt x="32" y="12"/>
                  </a:lnTo>
                  <a:lnTo>
                    <a:pt x="36" y="8"/>
                  </a:lnTo>
                  <a:lnTo>
                    <a:pt x="44" y="12"/>
                  </a:lnTo>
                  <a:lnTo>
                    <a:pt x="52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89" name="Freeform 6"/>
            <p:cNvSpPr>
              <a:spLocks/>
            </p:cNvSpPr>
            <p:nvPr/>
          </p:nvSpPr>
          <p:spPr bwMode="auto">
            <a:xfrm>
              <a:off x="2423" y="6195"/>
              <a:ext cx="636" cy="1849"/>
            </a:xfrm>
            <a:custGeom>
              <a:avLst/>
              <a:gdLst>
                <a:gd name="T0" fmla="*/ 803 w 252"/>
                <a:gd name="T1" fmla="*/ 15105 h 733"/>
                <a:gd name="T2" fmla="*/ 1141 w 252"/>
                <a:gd name="T3" fmla="*/ 14623 h 733"/>
                <a:gd name="T4" fmla="*/ 3566 w 252"/>
                <a:gd name="T5" fmla="*/ 14285 h 733"/>
                <a:gd name="T6" fmla="*/ 5676 w 252"/>
                <a:gd name="T7" fmla="*/ 12504 h 733"/>
                <a:gd name="T8" fmla="*/ 4873 w 252"/>
                <a:gd name="T9" fmla="*/ 12998 h 733"/>
                <a:gd name="T10" fmla="*/ 4210 w 252"/>
                <a:gd name="T11" fmla="*/ 11861 h 733"/>
                <a:gd name="T12" fmla="*/ 3248 w 252"/>
                <a:gd name="T13" fmla="*/ 12345 h 733"/>
                <a:gd name="T14" fmla="*/ 2266 w 252"/>
                <a:gd name="T15" fmla="*/ 14126 h 733"/>
                <a:gd name="T16" fmla="*/ 982 w 252"/>
                <a:gd name="T17" fmla="*/ 14126 h 733"/>
                <a:gd name="T18" fmla="*/ 0 w 252"/>
                <a:gd name="T19" fmla="*/ 13324 h 733"/>
                <a:gd name="T20" fmla="*/ 644 w 252"/>
                <a:gd name="T21" fmla="*/ 10403 h 733"/>
                <a:gd name="T22" fmla="*/ 0 w 252"/>
                <a:gd name="T23" fmla="*/ 10900 h 733"/>
                <a:gd name="T24" fmla="*/ 803 w 252"/>
                <a:gd name="T25" fmla="*/ 9278 h 733"/>
                <a:gd name="T26" fmla="*/ 1943 w 252"/>
                <a:gd name="T27" fmla="*/ 9921 h 733"/>
                <a:gd name="T28" fmla="*/ 3089 w 252"/>
                <a:gd name="T29" fmla="*/ 9437 h 733"/>
                <a:gd name="T30" fmla="*/ 5032 w 252"/>
                <a:gd name="T31" fmla="*/ 8622 h 733"/>
                <a:gd name="T32" fmla="*/ 5676 w 252"/>
                <a:gd name="T33" fmla="*/ 7159 h 733"/>
                <a:gd name="T34" fmla="*/ 5350 w 252"/>
                <a:gd name="T35" fmla="*/ 7656 h 733"/>
                <a:gd name="T36" fmla="*/ 4210 w 252"/>
                <a:gd name="T37" fmla="*/ 9119 h 733"/>
                <a:gd name="T38" fmla="*/ 4707 w 252"/>
                <a:gd name="T39" fmla="*/ 7656 h 733"/>
                <a:gd name="T40" fmla="*/ 4873 w 252"/>
                <a:gd name="T41" fmla="*/ 4543 h 733"/>
                <a:gd name="T42" fmla="*/ 3733 w 252"/>
                <a:gd name="T43" fmla="*/ 3564 h 733"/>
                <a:gd name="T44" fmla="*/ 2428 w 252"/>
                <a:gd name="T45" fmla="*/ 3882 h 733"/>
                <a:gd name="T46" fmla="*/ 4051 w 252"/>
                <a:gd name="T47" fmla="*/ 0 h 733"/>
                <a:gd name="T48" fmla="*/ 6332 w 252"/>
                <a:gd name="T49" fmla="*/ 643 h 733"/>
                <a:gd name="T50" fmla="*/ 5835 w 252"/>
                <a:gd name="T51" fmla="*/ 3244 h 733"/>
                <a:gd name="T52" fmla="*/ 6655 w 252"/>
                <a:gd name="T53" fmla="*/ 5555 h 733"/>
                <a:gd name="T54" fmla="*/ 8122 w 252"/>
                <a:gd name="T55" fmla="*/ 4046 h 733"/>
                <a:gd name="T56" fmla="*/ 9739 w 252"/>
                <a:gd name="T57" fmla="*/ 2424 h 733"/>
                <a:gd name="T58" fmla="*/ 7299 w 252"/>
                <a:gd name="T59" fmla="*/ 8297 h 733"/>
                <a:gd name="T60" fmla="*/ 8599 w 252"/>
                <a:gd name="T61" fmla="*/ 5555 h 733"/>
                <a:gd name="T62" fmla="*/ 9739 w 252"/>
                <a:gd name="T63" fmla="*/ 3244 h 733"/>
                <a:gd name="T64" fmla="*/ 9580 w 252"/>
                <a:gd name="T65" fmla="*/ 4046 h 733"/>
                <a:gd name="T66" fmla="*/ 8122 w 252"/>
                <a:gd name="T67" fmla="*/ 7656 h 733"/>
                <a:gd name="T68" fmla="*/ 7140 w 252"/>
                <a:gd name="T69" fmla="*/ 9119 h 733"/>
                <a:gd name="T70" fmla="*/ 7458 w 252"/>
                <a:gd name="T71" fmla="*/ 10239 h 733"/>
                <a:gd name="T72" fmla="*/ 8122 w 252"/>
                <a:gd name="T73" fmla="*/ 11543 h 733"/>
                <a:gd name="T74" fmla="*/ 6814 w 252"/>
                <a:gd name="T75" fmla="*/ 13483 h 733"/>
                <a:gd name="T76" fmla="*/ 6814 w 252"/>
                <a:gd name="T77" fmla="*/ 13801 h 733"/>
                <a:gd name="T78" fmla="*/ 6976 w 252"/>
                <a:gd name="T79" fmla="*/ 17206 h 733"/>
                <a:gd name="T80" fmla="*/ 8440 w 252"/>
                <a:gd name="T81" fmla="*/ 25631 h 733"/>
                <a:gd name="T82" fmla="*/ 8281 w 252"/>
                <a:gd name="T83" fmla="*/ 28699 h 733"/>
                <a:gd name="T84" fmla="*/ 7299 w 252"/>
                <a:gd name="T85" fmla="*/ 27738 h 733"/>
                <a:gd name="T86" fmla="*/ 5517 w 252"/>
                <a:gd name="T87" fmla="*/ 23194 h 733"/>
                <a:gd name="T88" fmla="*/ 4707 w 252"/>
                <a:gd name="T89" fmla="*/ 18026 h 733"/>
                <a:gd name="T90" fmla="*/ 3248 w 252"/>
                <a:gd name="T91" fmla="*/ 18344 h 733"/>
                <a:gd name="T92" fmla="*/ 3248 w 252"/>
                <a:gd name="T93" fmla="*/ 21908 h 733"/>
                <a:gd name="T94" fmla="*/ 4210 w 252"/>
                <a:gd name="T95" fmla="*/ 27094 h 733"/>
                <a:gd name="T96" fmla="*/ 4210 w 252"/>
                <a:gd name="T97" fmla="*/ 28378 h 733"/>
                <a:gd name="T98" fmla="*/ 2923 w 252"/>
                <a:gd name="T99" fmla="*/ 27896 h 733"/>
                <a:gd name="T100" fmla="*/ 1943 w 252"/>
                <a:gd name="T101" fmla="*/ 28537 h 733"/>
                <a:gd name="T102" fmla="*/ 803 w 252"/>
                <a:gd name="T103" fmla="*/ 23848 h 733"/>
                <a:gd name="T104" fmla="*/ 318 w 252"/>
                <a:gd name="T105" fmla="*/ 18669 h 733"/>
                <a:gd name="T106" fmla="*/ 318 w 252"/>
                <a:gd name="T107" fmla="*/ 14941 h 73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52"/>
                <a:gd name="T163" fmla="*/ 0 h 733"/>
                <a:gd name="T164" fmla="*/ 252 w 252"/>
                <a:gd name="T165" fmla="*/ 733 h 73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52" h="733">
                  <a:moveTo>
                    <a:pt x="8" y="369"/>
                  </a:moveTo>
                  <a:lnTo>
                    <a:pt x="12" y="373"/>
                  </a:lnTo>
                  <a:lnTo>
                    <a:pt x="20" y="373"/>
                  </a:lnTo>
                  <a:lnTo>
                    <a:pt x="12" y="365"/>
                  </a:lnTo>
                  <a:lnTo>
                    <a:pt x="8" y="353"/>
                  </a:lnTo>
                  <a:lnTo>
                    <a:pt x="28" y="361"/>
                  </a:lnTo>
                  <a:lnTo>
                    <a:pt x="48" y="361"/>
                  </a:lnTo>
                  <a:lnTo>
                    <a:pt x="72" y="357"/>
                  </a:lnTo>
                  <a:lnTo>
                    <a:pt x="88" y="353"/>
                  </a:lnTo>
                  <a:lnTo>
                    <a:pt x="108" y="345"/>
                  </a:lnTo>
                  <a:lnTo>
                    <a:pt x="124" y="329"/>
                  </a:lnTo>
                  <a:lnTo>
                    <a:pt x="140" y="309"/>
                  </a:lnTo>
                  <a:lnTo>
                    <a:pt x="148" y="289"/>
                  </a:lnTo>
                  <a:lnTo>
                    <a:pt x="136" y="305"/>
                  </a:lnTo>
                  <a:lnTo>
                    <a:pt x="120" y="321"/>
                  </a:lnTo>
                  <a:lnTo>
                    <a:pt x="120" y="313"/>
                  </a:lnTo>
                  <a:lnTo>
                    <a:pt x="116" y="297"/>
                  </a:lnTo>
                  <a:lnTo>
                    <a:pt x="104" y="293"/>
                  </a:lnTo>
                  <a:lnTo>
                    <a:pt x="96" y="293"/>
                  </a:lnTo>
                  <a:lnTo>
                    <a:pt x="88" y="297"/>
                  </a:lnTo>
                  <a:lnTo>
                    <a:pt x="80" y="305"/>
                  </a:lnTo>
                  <a:lnTo>
                    <a:pt x="68" y="321"/>
                  </a:lnTo>
                  <a:lnTo>
                    <a:pt x="60" y="337"/>
                  </a:lnTo>
                  <a:lnTo>
                    <a:pt x="56" y="349"/>
                  </a:lnTo>
                  <a:lnTo>
                    <a:pt x="48" y="353"/>
                  </a:lnTo>
                  <a:lnTo>
                    <a:pt x="36" y="353"/>
                  </a:lnTo>
                  <a:lnTo>
                    <a:pt x="24" y="349"/>
                  </a:lnTo>
                  <a:lnTo>
                    <a:pt x="8" y="341"/>
                  </a:lnTo>
                  <a:lnTo>
                    <a:pt x="4" y="337"/>
                  </a:lnTo>
                  <a:lnTo>
                    <a:pt x="0" y="329"/>
                  </a:lnTo>
                  <a:lnTo>
                    <a:pt x="4" y="305"/>
                  </a:lnTo>
                  <a:lnTo>
                    <a:pt x="8" y="281"/>
                  </a:lnTo>
                  <a:lnTo>
                    <a:pt x="16" y="257"/>
                  </a:lnTo>
                  <a:lnTo>
                    <a:pt x="12" y="261"/>
                  </a:lnTo>
                  <a:lnTo>
                    <a:pt x="4" y="281"/>
                  </a:lnTo>
                  <a:lnTo>
                    <a:pt x="0" y="269"/>
                  </a:lnTo>
                  <a:lnTo>
                    <a:pt x="4" y="253"/>
                  </a:lnTo>
                  <a:lnTo>
                    <a:pt x="12" y="241"/>
                  </a:lnTo>
                  <a:lnTo>
                    <a:pt x="20" y="229"/>
                  </a:lnTo>
                  <a:lnTo>
                    <a:pt x="28" y="237"/>
                  </a:lnTo>
                  <a:lnTo>
                    <a:pt x="32" y="241"/>
                  </a:lnTo>
                  <a:lnTo>
                    <a:pt x="48" y="245"/>
                  </a:lnTo>
                  <a:lnTo>
                    <a:pt x="60" y="237"/>
                  </a:lnTo>
                  <a:lnTo>
                    <a:pt x="68" y="229"/>
                  </a:lnTo>
                  <a:lnTo>
                    <a:pt x="76" y="233"/>
                  </a:lnTo>
                  <a:lnTo>
                    <a:pt x="88" y="237"/>
                  </a:lnTo>
                  <a:lnTo>
                    <a:pt x="104" y="229"/>
                  </a:lnTo>
                  <a:lnTo>
                    <a:pt x="124" y="213"/>
                  </a:lnTo>
                  <a:lnTo>
                    <a:pt x="132" y="205"/>
                  </a:lnTo>
                  <a:lnTo>
                    <a:pt x="136" y="189"/>
                  </a:lnTo>
                  <a:lnTo>
                    <a:pt x="140" y="177"/>
                  </a:lnTo>
                  <a:lnTo>
                    <a:pt x="136" y="161"/>
                  </a:lnTo>
                  <a:lnTo>
                    <a:pt x="136" y="177"/>
                  </a:lnTo>
                  <a:lnTo>
                    <a:pt x="132" y="189"/>
                  </a:lnTo>
                  <a:lnTo>
                    <a:pt x="128" y="201"/>
                  </a:lnTo>
                  <a:lnTo>
                    <a:pt x="120" y="213"/>
                  </a:lnTo>
                  <a:lnTo>
                    <a:pt x="104" y="225"/>
                  </a:lnTo>
                  <a:lnTo>
                    <a:pt x="96" y="229"/>
                  </a:lnTo>
                  <a:lnTo>
                    <a:pt x="108" y="213"/>
                  </a:lnTo>
                  <a:lnTo>
                    <a:pt x="116" y="189"/>
                  </a:lnTo>
                  <a:lnTo>
                    <a:pt x="124" y="165"/>
                  </a:lnTo>
                  <a:lnTo>
                    <a:pt x="128" y="137"/>
                  </a:lnTo>
                  <a:lnTo>
                    <a:pt x="120" y="112"/>
                  </a:lnTo>
                  <a:lnTo>
                    <a:pt x="112" y="100"/>
                  </a:lnTo>
                  <a:lnTo>
                    <a:pt x="100" y="92"/>
                  </a:lnTo>
                  <a:lnTo>
                    <a:pt x="92" y="88"/>
                  </a:lnTo>
                  <a:lnTo>
                    <a:pt x="76" y="88"/>
                  </a:lnTo>
                  <a:lnTo>
                    <a:pt x="68" y="96"/>
                  </a:lnTo>
                  <a:lnTo>
                    <a:pt x="60" y="96"/>
                  </a:lnTo>
                  <a:lnTo>
                    <a:pt x="76" y="52"/>
                  </a:lnTo>
                  <a:lnTo>
                    <a:pt x="88" y="20"/>
                  </a:lnTo>
                  <a:lnTo>
                    <a:pt x="100" y="0"/>
                  </a:lnTo>
                  <a:lnTo>
                    <a:pt x="116" y="0"/>
                  </a:lnTo>
                  <a:lnTo>
                    <a:pt x="136" y="8"/>
                  </a:lnTo>
                  <a:lnTo>
                    <a:pt x="156" y="16"/>
                  </a:lnTo>
                  <a:lnTo>
                    <a:pt x="176" y="28"/>
                  </a:lnTo>
                  <a:lnTo>
                    <a:pt x="160" y="60"/>
                  </a:lnTo>
                  <a:lnTo>
                    <a:pt x="144" y="80"/>
                  </a:lnTo>
                  <a:lnTo>
                    <a:pt x="156" y="96"/>
                  </a:lnTo>
                  <a:lnTo>
                    <a:pt x="160" y="112"/>
                  </a:lnTo>
                  <a:lnTo>
                    <a:pt x="164" y="137"/>
                  </a:lnTo>
                  <a:lnTo>
                    <a:pt x="164" y="157"/>
                  </a:lnTo>
                  <a:lnTo>
                    <a:pt x="180" y="133"/>
                  </a:lnTo>
                  <a:lnTo>
                    <a:pt x="200" y="100"/>
                  </a:lnTo>
                  <a:lnTo>
                    <a:pt x="216" y="68"/>
                  </a:lnTo>
                  <a:lnTo>
                    <a:pt x="224" y="48"/>
                  </a:lnTo>
                  <a:lnTo>
                    <a:pt x="240" y="60"/>
                  </a:lnTo>
                  <a:lnTo>
                    <a:pt x="212" y="125"/>
                  </a:lnTo>
                  <a:lnTo>
                    <a:pt x="196" y="165"/>
                  </a:lnTo>
                  <a:lnTo>
                    <a:pt x="180" y="205"/>
                  </a:lnTo>
                  <a:lnTo>
                    <a:pt x="184" y="209"/>
                  </a:lnTo>
                  <a:lnTo>
                    <a:pt x="196" y="181"/>
                  </a:lnTo>
                  <a:lnTo>
                    <a:pt x="212" y="137"/>
                  </a:lnTo>
                  <a:lnTo>
                    <a:pt x="220" y="116"/>
                  </a:lnTo>
                  <a:lnTo>
                    <a:pt x="232" y="96"/>
                  </a:lnTo>
                  <a:lnTo>
                    <a:pt x="240" y="80"/>
                  </a:lnTo>
                  <a:lnTo>
                    <a:pt x="252" y="68"/>
                  </a:lnTo>
                  <a:lnTo>
                    <a:pt x="252" y="72"/>
                  </a:lnTo>
                  <a:lnTo>
                    <a:pt x="236" y="100"/>
                  </a:lnTo>
                  <a:lnTo>
                    <a:pt x="220" y="141"/>
                  </a:lnTo>
                  <a:lnTo>
                    <a:pt x="208" y="165"/>
                  </a:lnTo>
                  <a:lnTo>
                    <a:pt x="200" y="189"/>
                  </a:lnTo>
                  <a:lnTo>
                    <a:pt x="192" y="213"/>
                  </a:lnTo>
                  <a:lnTo>
                    <a:pt x="184" y="237"/>
                  </a:lnTo>
                  <a:lnTo>
                    <a:pt x="176" y="225"/>
                  </a:lnTo>
                  <a:lnTo>
                    <a:pt x="176" y="221"/>
                  </a:lnTo>
                  <a:lnTo>
                    <a:pt x="180" y="241"/>
                  </a:lnTo>
                  <a:lnTo>
                    <a:pt x="184" y="253"/>
                  </a:lnTo>
                  <a:lnTo>
                    <a:pt x="188" y="261"/>
                  </a:lnTo>
                  <a:lnTo>
                    <a:pt x="196" y="269"/>
                  </a:lnTo>
                  <a:lnTo>
                    <a:pt x="200" y="285"/>
                  </a:lnTo>
                  <a:lnTo>
                    <a:pt x="200" y="301"/>
                  </a:lnTo>
                  <a:lnTo>
                    <a:pt x="188" y="313"/>
                  </a:lnTo>
                  <a:lnTo>
                    <a:pt x="168" y="333"/>
                  </a:lnTo>
                  <a:lnTo>
                    <a:pt x="164" y="341"/>
                  </a:lnTo>
                  <a:lnTo>
                    <a:pt x="164" y="353"/>
                  </a:lnTo>
                  <a:lnTo>
                    <a:pt x="168" y="341"/>
                  </a:lnTo>
                  <a:lnTo>
                    <a:pt x="176" y="337"/>
                  </a:lnTo>
                  <a:lnTo>
                    <a:pt x="172" y="393"/>
                  </a:lnTo>
                  <a:lnTo>
                    <a:pt x="172" y="425"/>
                  </a:lnTo>
                  <a:lnTo>
                    <a:pt x="176" y="461"/>
                  </a:lnTo>
                  <a:lnTo>
                    <a:pt x="196" y="573"/>
                  </a:lnTo>
                  <a:lnTo>
                    <a:pt x="208" y="633"/>
                  </a:lnTo>
                  <a:lnTo>
                    <a:pt x="216" y="673"/>
                  </a:lnTo>
                  <a:lnTo>
                    <a:pt x="208" y="697"/>
                  </a:lnTo>
                  <a:lnTo>
                    <a:pt x="204" y="709"/>
                  </a:lnTo>
                  <a:lnTo>
                    <a:pt x="196" y="701"/>
                  </a:lnTo>
                  <a:lnTo>
                    <a:pt x="188" y="693"/>
                  </a:lnTo>
                  <a:lnTo>
                    <a:pt x="180" y="685"/>
                  </a:lnTo>
                  <a:lnTo>
                    <a:pt x="168" y="685"/>
                  </a:lnTo>
                  <a:lnTo>
                    <a:pt x="148" y="625"/>
                  </a:lnTo>
                  <a:lnTo>
                    <a:pt x="136" y="573"/>
                  </a:lnTo>
                  <a:lnTo>
                    <a:pt x="128" y="529"/>
                  </a:lnTo>
                  <a:lnTo>
                    <a:pt x="120" y="493"/>
                  </a:lnTo>
                  <a:lnTo>
                    <a:pt x="116" y="445"/>
                  </a:lnTo>
                  <a:lnTo>
                    <a:pt x="116" y="421"/>
                  </a:lnTo>
                  <a:lnTo>
                    <a:pt x="96" y="441"/>
                  </a:lnTo>
                  <a:lnTo>
                    <a:pt x="80" y="453"/>
                  </a:lnTo>
                  <a:lnTo>
                    <a:pt x="68" y="461"/>
                  </a:lnTo>
                  <a:lnTo>
                    <a:pt x="76" y="505"/>
                  </a:lnTo>
                  <a:lnTo>
                    <a:pt x="80" y="541"/>
                  </a:lnTo>
                  <a:lnTo>
                    <a:pt x="88" y="585"/>
                  </a:lnTo>
                  <a:lnTo>
                    <a:pt x="96" y="629"/>
                  </a:lnTo>
                  <a:lnTo>
                    <a:pt x="104" y="669"/>
                  </a:lnTo>
                  <a:lnTo>
                    <a:pt x="112" y="701"/>
                  </a:lnTo>
                  <a:lnTo>
                    <a:pt x="120" y="721"/>
                  </a:lnTo>
                  <a:lnTo>
                    <a:pt x="104" y="701"/>
                  </a:lnTo>
                  <a:lnTo>
                    <a:pt x="92" y="689"/>
                  </a:lnTo>
                  <a:lnTo>
                    <a:pt x="80" y="685"/>
                  </a:lnTo>
                  <a:lnTo>
                    <a:pt x="72" y="689"/>
                  </a:lnTo>
                  <a:lnTo>
                    <a:pt x="60" y="713"/>
                  </a:lnTo>
                  <a:lnTo>
                    <a:pt x="56" y="733"/>
                  </a:lnTo>
                  <a:lnTo>
                    <a:pt x="48" y="705"/>
                  </a:lnTo>
                  <a:lnTo>
                    <a:pt x="36" y="653"/>
                  </a:lnTo>
                  <a:lnTo>
                    <a:pt x="28" y="625"/>
                  </a:lnTo>
                  <a:lnTo>
                    <a:pt x="20" y="589"/>
                  </a:lnTo>
                  <a:lnTo>
                    <a:pt x="16" y="557"/>
                  </a:lnTo>
                  <a:lnTo>
                    <a:pt x="12" y="521"/>
                  </a:lnTo>
                  <a:lnTo>
                    <a:pt x="8" y="461"/>
                  </a:lnTo>
                  <a:lnTo>
                    <a:pt x="8" y="413"/>
                  </a:lnTo>
                  <a:lnTo>
                    <a:pt x="8" y="369"/>
                  </a:lnTo>
                  <a:close/>
                </a:path>
              </a:pathLst>
            </a:custGeom>
            <a:solidFill>
              <a:srgbClr val="E3BD00"/>
            </a:solidFill>
            <a:ln w="2540">
              <a:solidFill>
                <a:srgbClr val="E3BD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2090" name="Freeform 7"/>
            <p:cNvSpPr>
              <a:spLocks/>
            </p:cNvSpPr>
            <p:nvPr/>
          </p:nvSpPr>
          <p:spPr bwMode="auto">
            <a:xfrm>
              <a:off x="2584" y="6954"/>
              <a:ext cx="122" cy="122"/>
            </a:xfrm>
            <a:custGeom>
              <a:avLst/>
              <a:gdLst>
                <a:gd name="T0" fmla="*/ 0 w 48"/>
                <a:gd name="T1" fmla="*/ 2003 h 48"/>
                <a:gd name="T2" fmla="*/ 839 w 48"/>
                <a:gd name="T3" fmla="*/ 1840 h 48"/>
                <a:gd name="T4" fmla="*/ 1512 w 48"/>
                <a:gd name="T5" fmla="*/ 1512 h 48"/>
                <a:gd name="T6" fmla="*/ 2003 w 48"/>
                <a:gd name="T7" fmla="*/ 1164 h 48"/>
                <a:gd name="T8" fmla="*/ 2003 w 48"/>
                <a:gd name="T9" fmla="*/ 671 h 48"/>
                <a:gd name="T10" fmla="*/ 2003 w 48"/>
                <a:gd name="T11" fmla="*/ 330 h 48"/>
                <a:gd name="T12" fmla="*/ 1672 w 48"/>
                <a:gd name="T13" fmla="*/ 0 h 48"/>
                <a:gd name="T14" fmla="*/ 1332 w 48"/>
                <a:gd name="T15" fmla="*/ 0 h 48"/>
                <a:gd name="T16" fmla="*/ 1001 w 48"/>
                <a:gd name="T17" fmla="*/ 330 h 48"/>
                <a:gd name="T18" fmla="*/ 511 w 48"/>
                <a:gd name="T19" fmla="*/ 1001 h 48"/>
                <a:gd name="T20" fmla="*/ 163 w 48"/>
                <a:gd name="T21" fmla="*/ 1512 h 48"/>
                <a:gd name="T22" fmla="*/ 0 w 48"/>
                <a:gd name="T23" fmla="*/ 2003 h 48"/>
                <a:gd name="T24" fmla="*/ 0 w 48"/>
                <a:gd name="T25" fmla="*/ 2003 h 4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8"/>
                <a:gd name="T40" fmla="*/ 0 h 48"/>
                <a:gd name="T41" fmla="*/ 48 w 48"/>
                <a:gd name="T42" fmla="*/ 48 h 4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8" h="48">
                  <a:moveTo>
                    <a:pt x="0" y="48"/>
                  </a:moveTo>
                  <a:lnTo>
                    <a:pt x="20" y="44"/>
                  </a:lnTo>
                  <a:lnTo>
                    <a:pt x="36" y="36"/>
                  </a:lnTo>
                  <a:lnTo>
                    <a:pt x="48" y="28"/>
                  </a:lnTo>
                  <a:lnTo>
                    <a:pt x="48" y="16"/>
                  </a:lnTo>
                  <a:lnTo>
                    <a:pt x="48" y="8"/>
                  </a:lnTo>
                  <a:lnTo>
                    <a:pt x="40" y="0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24"/>
                  </a:lnTo>
                  <a:lnTo>
                    <a:pt x="4" y="36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91" name="Freeform 8"/>
            <p:cNvSpPr>
              <a:spLocks/>
            </p:cNvSpPr>
            <p:nvPr/>
          </p:nvSpPr>
          <p:spPr bwMode="auto">
            <a:xfrm>
              <a:off x="2756" y="6884"/>
              <a:ext cx="81" cy="60"/>
            </a:xfrm>
            <a:custGeom>
              <a:avLst/>
              <a:gdLst>
                <a:gd name="T0" fmla="*/ 0 w 32"/>
                <a:gd name="T1" fmla="*/ 470 h 24"/>
                <a:gd name="T2" fmla="*/ 666 w 32"/>
                <a:gd name="T3" fmla="*/ 470 h 24"/>
                <a:gd name="T4" fmla="*/ 987 w 32"/>
                <a:gd name="T5" fmla="*/ 625 h 24"/>
                <a:gd name="T6" fmla="*/ 1314 w 32"/>
                <a:gd name="T7" fmla="*/ 938 h 24"/>
                <a:gd name="T8" fmla="*/ 1314 w 32"/>
                <a:gd name="T9" fmla="*/ 470 h 24"/>
                <a:gd name="T10" fmla="*/ 987 w 32"/>
                <a:gd name="T11" fmla="*/ 155 h 24"/>
                <a:gd name="T12" fmla="*/ 486 w 32"/>
                <a:gd name="T13" fmla="*/ 0 h 24"/>
                <a:gd name="T14" fmla="*/ 159 w 32"/>
                <a:gd name="T15" fmla="*/ 155 h 24"/>
                <a:gd name="T16" fmla="*/ 0 w 32"/>
                <a:gd name="T17" fmla="*/ 470 h 24"/>
                <a:gd name="T18" fmla="*/ 0 w 32"/>
                <a:gd name="T19" fmla="*/ 470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"/>
                <a:gd name="T31" fmla="*/ 0 h 24"/>
                <a:gd name="T32" fmla="*/ 32 w 32"/>
                <a:gd name="T33" fmla="*/ 24 h 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" h="24">
                  <a:moveTo>
                    <a:pt x="0" y="12"/>
                  </a:moveTo>
                  <a:lnTo>
                    <a:pt x="16" y="12"/>
                  </a:lnTo>
                  <a:lnTo>
                    <a:pt x="24" y="16"/>
                  </a:lnTo>
                  <a:lnTo>
                    <a:pt x="32" y="24"/>
                  </a:lnTo>
                  <a:lnTo>
                    <a:pt x="32" y="12"/>
                  </a:lnTo>
                  <a:lnTo>
                    <a:pt x="24" y="4"/>
                  </a:lnTo>
                  <a:lnTo>
                    <a:pt x="12" y="0"/>
                  </a:lnTo>
                  <a:lnTo>
                    <a:pt x="4" y="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92" name="Freeform 9"/>
            <p:cNvSpPr>
              <a:spLocks/>
            </p:cNvSpPr>
            <p:nvPr/>
          </p:nvSpPr>
          <p:spPr bwMode="auto">
            <a:xfrm>
              <a:off x="2524" y="6712"/>
              <a:ext cx="20" cy="31"/>
            </a:xfrm>
            <a:custGeom>
              <a:avLst/>
              <a:gdLst>
                <a:gd name="T0" fmla="*/ 0 w 8"/>
                <a:gd name="T1" fmla="*/ 173 h 12"/>
                <a:gd name="T2" fmla="*/ 155 w 8"/>
                <a:gd name="T3" fmla="*/ 0 h 12"/>
                <a:gd name="T4" fmla="*/ 313 w 8"/>
                <a:gd name="T5" fmla="*/ 173 h 12"/>
                <a:gd name="T6" fmla="*/ 155 w 8"/>
                <a:gd name="T7" fmla="*/ 535 h 12"/>
                <a:gd name="T8" fmla="*/ 0 w 8"/>
                <a:gd name="T9" fmla="*/ 173 h 12"/>
                <a:gd name="T10" fmla="*/ 0 w 8"/>
                <a:gd name="T11" fmla="*/ 173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"/>
                <a:gd name="T19" fmla="*/ 0 h 12"/>
                <a:gd name="T20" fmla="*/ 8 w 8"/>
                <a:gd name="T21" fmla="*/ 12 h 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" h="12">
                  <a:moveTo>
                    <a:pt x="0" y="4"/>
                  </a:moveTo>
                  <a:lnTo>
                    <a:pt x="4" y="0"/>
                  </a:lnTo>
                  <a:lnTo>
                    <a:pt x="8" y="4"/>
                  </a:lnTo>
                  <a:lnTo>
                    <a:pt x="4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93" name="Freeform 10"/>
            <p:cNvSpPr>
              <a:spLocks/>
            </p:cNvSpPr>
            <p:nvPr/>
          </p:nvSpPr>
          <p:spPr bwMode="auto">
            <a:xfrm>
              <a:off x="2605" y="6692"/>
              <a:ext cx="30" cy="40"/>
            </a:xfrm>
            <a:custGeom>
              <a:avLst/>
              <a:gdLst>
                <a:gd name="T0" fmla="*/ 0 w 12"/>
                <a:gd name="T1" fmla="*/ 313 h 16"/>
                <a:gd name="T2" fmla="*/ 155 w 12"/>
                <a:gd name="T3" fmla="*/ 0 h 16"/>
                <a:gd name="T4" fmla="*/ 470 w 12"/>
                <a:gd name="T5" fmla="*/ 313 h 16"/>
                <a:gd name="T6" fmla="*/ 155 w 12"/>
                <a:gd name="T7" fmla="*/ 625 h 16"/>
                <a:gd name="T8" fmla="*/ 0 w 12"/>
                <a:gd name="T9" fmla="*/ 313 h 16"/>
                <a:gd name="T10" fmla="*/ 0 w 12"/>
                <a:gd name="T11" fmla="*/ 313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"/>
                <a:gd name="T19" fmla="*/ 0 h 16"/>
                <a:gd name="T20" fmla="*/ 12 w 12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" h="16">
                  <a:moveTo>
                    <a:pt x="0" y="8"/>
                  </a:moveTo>
                  <a:lnTo>
                    <a:pt x="4" y="0"/>
                  </a:lnTo>
                  <a:lnTo>
                    <a:pt x="12" y="8"/>
                  </a:lnTo>
                  <a:lnTo>
                    <a:pt x="4" y="16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94" name="Freeform 11"/>
            <p:cNvSpPr>
              <a:spLocks/>
            </p:cNvSpPr>
            <p:nvPr/>
          </p:nvSpPr>
          <p:spPr bwMode="auto">
            <a:xfrm>
              <a:off x="2584" y="7944"/>
              <a:ext cx="394" cy="524"/>
            </a:xfrm>
            <a:custGeom>
              <a:avLst/>
              <a:gdLst>
                <a:gd name="T0" fmla="*/ 0 w 156"/>
                <a:gd name="T1" fmla="*/ 2577 h 208"/>
                <a:gd name="T2" fmla="*/ 823 w 156"/>
                <a:gd name="T3" fmla="*/ 3547 h 208"/>
                <a:gd name="T4" fmla="*/ 2271 w 156"/>
                <a:gd name="T5" fmla="*/ 5326 h 208"/>
                <a:gd name="T6" fmla="*/ 3738 w 156"/>
                <a:gd name="T7" fmla="*/ 7240 h 208"/>
                <a:gd name="T8" fmla="*/ 4561 w 156"/>
                <a:gd name="T9" fmla="*/ 8376 h 208"/>
                <a:gd name="T10" fmla="*/ 4880 w 156"/>
                <a:gd name="T11" fmla="*/ 7900 h 208"/>
                <a:gd name="T12" fmla="*/ 5046 w 156"/>
                <a:gd name="T13" fmla="*/ 7900 h 208"/>
                <a:gd name="T14" fmla="*/ 5205 w 156"/>
                <a:gd name="T15" fmla="*/ 7240 h 208"/>
                <a:gd name="T16" fmla="*/ 5205 w 156"/>
                <a:gd name="T17" fmla="*/ 6767 h 208"/>
                <a:gd name="T18" fmla="*/ 5046 w 156"/>
                <a:gd name="T19" fmla="*/ 6283 h 208"/>
                <a:gd name="T20" fmla="*/ 4880 w 156"/>
                <a:gd name="T21" fmla="*/ 5484 h 208"/>
                <a:gd name="T22" fmla="*/ 4720 w 156"/>
                <a:gd name="T23" fmla="*/ 4189 h 208"/>
                <a:gd name="T24" fmla="*/ 4720 w 156"/>
                <a:gd name="T25" fmla="*/ 2736 h 208"/>
                <a:gd name="T26" fmla="*/ 4880 w 156"/>
                <a:gd name="T27" fmla="*/ 1935 h 208"/>
                <a:gd name="T28" fmla="*/ 4880 w 156"/>
                <a:gd name="T29" fmla="*/ 2895 h 208"/>
                <a:gd name="T30" fmla="*/ 5046 w 156"/>
                <a:gd name="T31" fmla="*/ 4031 h 208"/>
                <a:gd name="T32" fmla="*/ 5046 w 156"/>
                <a:gd name="T33" fmla="*/ 5147 h 208"/>
                <a:gd name="T34" fmla="*/ 5205 w 156"/>
                <a:gd name="T35" fmla="*/ 5802 h 208"/>
                <a:gd name="T36" fmla="*/ 5364 w 156"/>
                <a:gd name="T37" fmla="*/ 6442 h 208"/>
                <a:gd name="T38" fmla="*/ 5364 w 156"/>
                <a:gd name="T39" fmla="*/ 7578 h 208"/>
                <a:gd name="T40" fmla="*/ 5703 w 156"/>
                <a:gd name="T41" fmla="*/ 6923 h 208"/>
                <a:gd name="T42" fmla="*/ 5703 w 156"/>
                <a:gd name="T43" fmla="*/ 6442 h 208"/>
                <a:gd name="T44" fmla="*/ 5862 w 156"/>
                <a:gd name="T45" fmla="*/ 5147 h 208"/>
                <a:gd name="T46" fmla="*/ 6029 w 156"/>
                <a:gd name="T47" fmla="*/ 3230 h 208"/>
                <a:gd name="T48" fmla="*/ 6347 w 156"/>
                <a:gd name="T49" fmla="*/ 0 h 208"/>
                <a:gd name="T50" fmla="*/ 6029 w 156"/>
                <a:gd name="T51" fmla="*/ 481 h 208"/>
                <a:gd name="T52" fmla="*/ 5862 w 156"/>
                <a:gd name="T53" fmla="*/ 1295 h 208"/>
                <a:gd name="T54" fmla="*/ 5046 w 156"/>
                <a:gd name="T55" fmla="*/ 317 h 208"/>
                <a:gd name="T56" fmla="*/ 4561 w 156"/>
                <a:gd name="T57" fmla="*/ 0 h 208"/>
                <a:gd name="T58" fmla="*/ 4076 w 156"/>
                <a:gd name="T59" fmla="*/ 0 h 208"/>
                <a:gd name="T60" fmla="*/ 3897 w 156"/>
                <a:gd name="T61" fmla="*/ 481 h 208"/>
                <a:gd name="T62" fmla="*/ 3738 w 156"/>
                <a:gd name="T63" fmla="*/ 957 h 208"/>
                <a:gd name="T64" fmla="*/ 3738 w 156"/>
                <a:gd name="T65" fmla="*/ 1612 h 208"/>
                <a:gd name="T66" fmla="*/ 3412 w 156"/>
                <a:gd name="T67" fmla="*/ 1136 h 208"/>
                <a:gd name="T68" fmla="*/ 2935 w 156"/>
                <a:gd name="T69" fmla="*/ 957 h 208"/>
                <a:gd name="T70" fmla="*/ 2609 w 156"/>
                <a:gd name="T71" fmla="*/ 1295 h 208"/>
                <a:gd name="T72" fmla="*/ 2609 w 156"/>
                <a:gd name="T73" fmla="*/ 2093 h 208"/>
                <a:gd name="T74" fmla="*/ 1952 w 156"/>
                <a:gd name="T75" fmla="*/ 1295 h 208"/>
                <a:gd name="T76" fmla="*/ 1467 w 156"/>
                <a:gd name="T77" fmla="*/ 481 h 208"/>
                <a:gd name="T78" fmla="*/ 982 w 156"/>
                <a:gd name="T79" fmla="*/ 0 h 208"/>
                <a:gd name="T80" fmla="*/ 644 w 156"/>
                <a:gd name="T81" fmla="*/ 0 h 208"/>
                <a:gd name="T82" fmla="*/ 485 w 156"/>
                <a:gd name="T83" fmla="*/ 317 h 208"/>
                <a:gd name="T84" fmla="*/ 159 w 156"/>
                <a:gd name="T85" fmla="*/ 1776 h 208"/>
                <a:gd name="T86" fmla="*/ 0 w 156"/>
                <a:gd name="T87" fmla="*/ 2577 h 208"/>
                <a:gd name="T88" fmla="*/ 0 w 156"/>
                <a:gd name="T89" fmla="*/ 2577 h 20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56"/>
                <a:gd name="T136" fmla="*/ 0 h 208"/>
                <a:gd name="T137" fmla="*/ 156 w 156"/>
                <a:gd name="T138" fmla="*/ 208 h 20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56" h="208">
                  <a:moveTo>
                    <a:pt x="0" y="64"/>
                  </a:moveTo>
                  <a:lnTo>
                    <a:pt x="20" y="88"/>
                  </a:lnTo>
                  <a:lnTo>
                    <a:pt x="56" y="132"/>
                  </a:lnTo>
                  <a:lnTo>
                    <a:pt x="92" y="180"/>
                  </a:lnTo>
                  <a:lnTo>
                    <a:pt x="112" y="208"/>
                  </a:lnTo>
                  <a:lnTo>
                    <a:pt x="120" y="196"/>
                  </a:lnTo>
                  <a:lnTo>
                    <a:pt x="124" y="196"/>
                  </a:lnTo>
                  <a:lnTo>
                    <a:pt x="128" y="180"/>
                  </a:lnTo>
                  <a:lnTo>
                    <a:pt x="128" y="168"/>
                  </a:lnTo>
                  <a:lnTo>
                    <a:pt x="124" y="156"/>
                  </a:lnTo>
                  <a:lnTo>
                    <a:pt x="120" y="136"/>
                  </a:lnTo>
                  <a:lnTo>
                    <a:pt x="116" y="104"/>
                  </a:lnTo>
                  <a:lnTo>
                    <a:pt x="116" y="68"/>
                  </a:lnTo>
                  <a:lnTo>
                    <a:pt x="120" y="48"/>
                  </a:lnTo>
                  <a:lnTo>
                    <a:pt x="120" y="72"/>
                  </a:lnTo>
                  <a:lnTo>
                    <a:pt x="124" y="100"/>
                  </a:lnTo>
                  <a:lnTo>
                    <a:pt x="124" y="128"/>
                  </a:lnTo>
                  <a:lnTo>
                    <a:pt x="128" y="144"/>
                  </a:lnTo>
                  <a:lnTo>
                    <a:pt x="132" y="160"/>
                  </a:lnTo>
                  <a:lnTo>
                    <a:pt x="132" y="188"/>
                  </a:lnTo>
                  <a:lnTo>
                    <a:pt x="140" y="172"/>
                  </a:lnTo>
                  <a:lnTo>
                    <a:pt x="140" y="160"/>
                  </a:lnTo>
                  <a:lnTo>
                    <a:pt x="144" y="128"/>
                  </a:lnTo>
                  <a:lnTo>
                    <a:pt x="148" y="80"/>
                  </a:lnTo>
                  <a:lnTo>
                    <a:pt x="156" y="0"/>
                  </a:lnTo>
                  <a:lnTo>
                    <a:pt x="148" y="12"/>
                  </a:lnTo>
                  <a:lnTo>
                    <a:pt x="144" y="32"/>
                  </a:lnTo>
                  <a:lnTo>
                    <a:pt x="124" y="8"/>
                  </a:lnTo>
                  <a:lnTo>
                    <a:pt x="112" y="0"/>
                  </a:lnTo>
                  <a:lnTo>
                    <a:pt x="100" y="0"/>
                  </a:lnTo>
                  <a:lnTo>
                    <a:pt x="96" y="12"/>
                  </a:lnTo>
                  <a:lnTo>
                    <a:pt x="92" y="24"/>
                  </a:lnTo>
                  <a:lnTo>
                    <a:pt x="92" y="40"/>
                  </a:lnTo>
                  <a:lnTo>
                    <a:pt x="84" y="28"/>
                  </a:lnTo>
                  <a:lnTo>
                    <a:pt x="72" y="24"/>
                  </a:lnTo>
                  <a:lnTo>
                    <a:pt x="64" y="32"/>
                  </a:lnTo>
                  <a:lnTo>
                    <a:pt x="64" y="52"/>
                  </a:lnTo>
                  <a:lnTo>
                    <a:pt x="48" y="32"/>
                  </a:lnTo>
                  <a:lnTo>
                    <a:pt x="36" y="12"/>
                  </a:lnTo>
                  <a:lnTo>
                    <a:pt x="24" y="0"/>
                  </a:lnTo>
                  <a:lnTo>
                    <a:pt x="16" y="0"/>
                  </a:lnTo>
                  <a:lnTo>
                    <a:pt x="12" y="8"/>
                  </a:lnTo>
                  <a:lnTo>
                    <a:pt x="4" y="44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FFBA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95" name="Freeform 12"/>
            <p:cNvSpPr>
              <a:spLocks/>
            </p:cNvSpPr>
            <p:nvPr/>
          </p:nvSpPr>
          <p:spPr bwMode="auto">
            <a:xfrm>
              <a:off x="2716" y="8115"/>
              <a:ext cx="101" cy="252"/>
            </a:xfrm>
            <a:custGeom>
              <a:avLst/>
              <a:gdLst>
                <a:gd name="T0" fmla="*/ 0 w 40"/>
                <a:gd name="T1" fmla="*/ 0 h 100"/>
                <a:gd name="T2" fmla="*/ 326 w 40"/>
                <a:gd name="T3" fmla="*/ 484 h 100"/>
                <a:gd name="T4" fmla="*/ 823 w 40"/>
                <a:gd name="T5" fmla="*/ 1295 h 100"/>
                <a:gd name="T6" fmla="*/ 1141 w 40"/>
                <a:gd name="T7" fmla="*/ 1779 h 100"/>
                <a:gd name="T8" fmla="*/ 1308 w 40"/>
                <a:gd name="T9" fmla="*/ 2419 h 100"/>
                <a:gd name="T10" fmla="*/ 1626 w 40"/>
                <a:gd name="T11" fmla="*/ 3233 h 100"/>
                <a:gd name="T12" fmla="*/ 1626 w 40"/>
                <a:gd name="T13" fmla="*/ 4032 h 100"/>
                <a:gd name="T14" fmla="*/ 1141 w 40"/>
                <a:gd name="T15" fmla="*/ 3074 h 100"/>
                <a:gd name="T16" fmla="*/ 644 w 40"/>
                <a:gd name="T17" fmla="*/ 1779 h 100"/>
                <a:gd name="T18" fmla="*/ 0 w 40"/>
                <a:gd name="T19" fmla="*/ 0 h 100"/>
                <a:gd name="T20" fmla="*/ 0 w 40"/>
                <a:gd name="T21" fmla="*/ 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"/>
                <a:gd name="T34" fmla="*/ 0 h 100"/>
                <a:gd name="T35" fmla="*/ 40 w 40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" h="100">
                  <a:moveTo>
                    <a:pt x="0" y="0"/>
                  </a:moveTo>
                  <a:lnTo>
                    <a:pt x="8" y="12"/>
                  </a:lnTo>
                  <a:lnTo>
                    <a:pt x="20" y="32"/>
                  </a:lnTo>
                  <a:lnTo>
                    <a:pt x="28" y="44"/>
                  </a:lnTo>
                  <a:lnTo>
                    <a:pt x="32" y="60"/>
                  </a:lnTo>
                  <a:lnTo>
                    <a:pt x="40" y="80"/>
                  </a:lnTo>
                  <a:lnTo>
                    <a:pt x="40" y="100"/>
                  </a:lnTo>
                  <a:lnTo>
                    <a:pt x="28" y="76"/>
                  </a:lnTo>
                  <a:lnTo>
                    <a:pt x="16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96" name="Freeform 13"/>
            <p:cNvSpPr>
              <a:spLocks/>
            </p:cNvSpPr>
            <p:nvPr/>
          </p:nvSpPr>
          <p:spPr bwMode="auto">
            <a:xfrm>
              <a:off x="2645" y="5973"/>
              <a:ext cx="537" cy="373"/>
            </a:xfrm>
            <a:custGeom>
              <a:avLst/>
              <a:gdLst>
                <a:gd name="T0" fmla="*/ 1621 w 213"/>
                <a:gd name="T1" fmla="*/ 318 h 148"/>
                <a:gd name="T2" fmla="*/ 1939 w 213"/>
                <a:gd name="T3" fmla="*/ 159 h 148"/>
                <a:gd name="T4" fmla="*/ 2740 w 213"/>
                <a:gd name="T5" fmla="*/ 0 h 148"/>
                <a:gd name="T6" fmla="*/ 3560 w 213"/>
                <a:gd name="T7" fmla="*/ 0 h 148"/>
                <a:gd name="T8" fmla="*/ 4200 w 213"/>
                <a:gd name="T9" fmla="*/ 0 h 148"/>
                <a:gd name="T10" fmla="*/ 4679 w 213"/>
                <a:gd name="T11" fmla="*/ 159 h 148"/>
                <a:gd name="T12" fmla="*/ 5340 w 213"/>
                <a:gd name="T13" fmla="*/ 484 h 148"/>
                <a:gd name="T14" fmla="*/ 5975 w 213"/>
                <a:gd name="T15" fmla="*/ 643 h 148"/>
                <a:gd name="T16" fmla="*/ 7112 w 213"/>
                <a:gd name="T17" fmla="*/ 1454 h 148"/>
                <a:gd name="T18" fmla="*/ 7964 w 213"/>
                <a:gd name="T19" fmla="*/ 2097 h 148"/>
                <a:gd name="T20" fmla="*/ 8282 w 213"/>
                <a:gd name="T21" fmla="*/ 2578 h 148"/>
                <a:gd name="T22" fmla="*/ 8607 w 213"/>
                <a:gd name="T23" fmla="*/ 2896 h 148"/>
                <a:gd name="T24" fmla="*/ 8607 w 213"/>
                <a:gd name="T25" fmla="*/ 3392 h 148"/>
                <a:gd name="T26" fmla="*/ 8448 w 213"/>
                <a:gd name="T27" fmla="*/ 3556 h 148"/>
                <a:gd name="T28" fmla="*/ 8123 w 213"/>
                <a:gd name="T29" fmla="*/ 3715 h 148"/>
                <a:gd name="T30" fmla="*/ 7437 w 213"/>
                <a:gd name="T31" fmla="*/ 4516 h 148"/>
                <a:gd name="T32" fmla="*/ 7112 w 213"/>
                <a:gd name="T33" fmla="*/ 5169 h 148"/>
                <a:gd name="T34" fmla="*/ 7278 w 213"/>
                <a:gd name="T35" fmla="*/ 5489 h 148"/>
                <a:gd name="T36" fmla="*/ 7278 w 213"/>
                <a:gd name="T37" fmla="*/ 5812 h 148"/>
                <a:gd name="T38" fmla="*/ 7112 w 213"/>
                <a:gd name="T39" fmla="*/ 5971 h 148"/>
                <a:gd name="T40" fmla="*/ 6794 w 213"/>
                <a:gd name="T41" fmla="*/ 5971 h 148"/>
                <a:gd name="T42" fmla="*/ 5816 w 213"/>
                <a:gd name="T43" fmla="*/ 5330 h 148"/>
                <a:gd name="T44" fmla="*/ 4679 w 213"/>
                <a:gd name="T45" fmla="*/ 4675 h 148"/>
                <a:gd name="T46" fmla="*/ 3393 w 213"/>
                <a:gd name="T47" fmla="*/ 4032 h 148"/>
                <a:gd name="T48" fmla="*/ 2423 w 213"/>
                <a:gd name="T49" fmla="*/ 3556 h 148"/>
                <a:gd name="T50" fmla="*/ 1939 w 213"/>
                <a:gd name="T51" fmla="*/ 3392 h 148"/>
                <a:gd name="T52" fmla="*/ 978 w 213"/>
                <a:gd name="T53" fmla="*/ 3234 h 148"/>
                <a:gd name="T54" fmla="*/ 318 w 213"/>
                <a:gd name="T55" fmla="*/ 3234 h 148"/>
                <a:gd name="T56" fmla="*/ 0 w 213"/>
                <a:gd name="T57" fmla="*/ 3075 h 148"/>
                <a:gd name="T58" fmla="*/ 0 w 213"/>
                <a:gd name="T59" fmla="*/ 2896 h 148"/>
                <a:gd name="T60" fmla="*/ 159 w 213"/>
                <a:gd name="T61" fmla="*/ 2737 h 148"/>
                <a:gd name="T62" fmla="*/ 643 w 213"/>
                <a:gd name="T63" fmla="*/ 2578 h 148"/>
                <a:gd name="T64" fmla="*/ 802 w 213"/>
                <a:gd name="T65" fmla="*/ 2256 h 148"/>
                <a:gd name="T66" fmla="*/ 1137 w 213"/>
                <a:gd name="T67" fmla="*/ 1295 h 148"/>
                <a:gd name="T68" fmla="*/ 1455 w 213"/>
                <a:gd name="T69" fmla="*/ 801 h 148"/>
                <a:gd name="T70" fmla="*/ 1296 w 213"/>
                <a:gd name="T71" fmla="*/ 643 h 148"/>
                <a:gd name="T72" fmla="*/ 1621 w 213"/>
                <a:gd name="T73" fmla="*/ 318 h 148"/>
                <a:gd name="T74" fmla="*/ 1621 w 213"/>
                <a:gd name="T75" fmla="*/ 318 h 14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13"/>
                <a:gd name="T115" fmla="*/ 0 h 148"/>
                <a:gd name="T116" fmla="*/ 213 w 213"/>
                <a:gd name="T117" fmla="*/ 148 h 14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13" h="148">
                  <a:moveTo>
                    <a:pt x="40" y="8"/>
                  </a:moveTo>
                  <a:lnTo>
                    <a:pt x="48" y="4"/>
                  </a:lnTo>
                  <a:lnTo>
                    <a:pt x="68" y="0"/>
                  </a:lnTo>
                  <a:lnTo>
                    <a:pt x="88" y="0"/>
                  </a:lnTo>
                  <a:lnTo>
                    <a:pt x="104" y="0"/>
                  </a:lnTo>
                  <a:lnTo>
                    <a:pt x="116" y="4"/>
                  </a:lnTo>
                  <a:lnTo>
                    <a:pt x="132" y="12"/>
                  </a:lnTo>
                  <a:lnTo>
                    <a:pt x="148" y="16"/>
                  </a:lnTo>
                  <a:lnTo>
                    <a:pt x="176" y="36"/>
                  </a:lnTo>
                  <a:lnTo>
                    <a:pt x="197" y="52"/>
                  </a:lnTo>
                  <a:lnTo>
                    <a:pt x="205" y="64"/>
                  </a:lnTo>
                  <a:lnTo>
                    <a:pt x="213" y="72"/>
                  </a:lnTo>
                  <a:lnTo>
                    <a:pt x="213" y="84"/>
                  </a:lnTo>
                  <a:lnTo>
                    <a:pt x="209" y="88"/>
                  </a:lnTo>
                  <a:lnTo>
                    <a:pt x="201" y="92"/>
                  </a:lnTo>
                  <a:lnTo>
                    <a:pt x="184" y="112"/>
                  </a:lnTo>
                  <a:lnTo>
                    <a:pt x="176" y="128"/>
                  </a:lnTo>
                  <a:lnTo>
                    <a:pt x="180" y="136"/>
                  </a:lnTo>
                  <a:lnTo>
                    <a:pt x="180" y="144"/>
                  </a:lnTo>
                  <a:lnTo>
                    <a:pt x="176" y="148"/>
                  </a:lnTo>
                  <a:lnTo>
                    <a:pt x="168" y="148"/>
                  </a:lnTo>
                  <a:lnTo>
                    <a:pt x="144" y="132"/>
                  </a:lnTo>
                  <a:lnTo>
                    <a:pt x="116" y="116"/>
                  </a:lnTo>
                  <a:lnTo>
                    <a:pt x="84" y="100"/>
                  </a:lnTo>
                  <a:lnTo>
                    <a:pt x="60" y="88"/>
                  </a:lnTo>
                  <a:lnTo>
                    <a:pt x="48" y="84"/>
                  </a:lnTo>
                  <a:lnTo>
                    <a:pt x="24" y="80"/>
                  </a:lnTo>
                  <a:lnTo>
                    <a:pt x="8" y="80"/>
                  </a:lnTo>
                  <a:lnTo>
                    <a:pt x="0" y="76"/>
                  </a:lnTo>
                  <a:lnTo>
                    <a:pt x="0" y="72"/>
                  </a:lnTo>
                  <a:lnTo>
                    <a:pt x="4" y="68"/>
                  </a:lnTo>
                  <a:lnTo>
                    <a:pt x="16" y="64"/>
                  </a:lnTo>
                  <a:lnTo>
                    <a:pt x="20" y="56"/>
                  </a:lnTo>
                  <a:lnTo>
                    <a:pt x="28" y="32"/>
                  </a:lnTo>
                  <a:lnTo>
                    <a:pt x="36" y="20"/>
                  </a:lnTo>
                  <a:lnTo>
                    <a:pt x="32" y="16"/>
                  </a:lnTo>
                  <a:lnTo>
                    <a:pt x="40" y="8"/>
                  </a:lnTo>
                  <a:close/>
                </a:path>
              </a:pathLst>
            </a:custGeom>
            <a:solidFill>
              <a:srgbClr val="619E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97" name="Freeform 14"/>
            <p:cNvSpPr>
              <a:spLocks/>
            </p:cNvSpPr>
            <p:nvPr/>
          </p:nvSpPr>
          <p:spPr bwMode="auto">
            <a:xfrm>
              <a:off x="2786" y="6013"/>
              <a:ext cx="356" cy="142"/>
            </a:xfrm>
            <a:custGeom>
              <a:avLst/>
              <a:gdLst>
                <a:gd name="T0" fmla="*/ 0 w 141"/>
                <a:gd name="T1" fmla="*/ 160 h 56"/>
                <a:gd name="T2" fmla="*/ 1141 w 141"/>
                <a:gd name="T3" fmla="*/ 0 h 56"/>
                <a:gd name="T4" fmla="*/ 1785 w 141"/>
                <a:gd name="T5" fmla="*/ 160 h 56"/>
                <a:gd name="T6" fmla="*/ 2608 w 141"/>
                <a:gd name="T7" fmla="*/ 327 h 56"/>
                <a:gd name="T8" fmla="*/ 3411 w 141"/>
                <a:gd name="T9" fmla="*/ 669 h 56"/>
                <a:gd name="T10" fmla="*/ 4232 w 141"/>
                <a:gd name="T11" fmla="*/ 997 h 56"/>
                <a:gd name="T12" fmla="*/ 5037 w 141"/>
                <a:gd name="T13" fmla="*/ 1646 h 56"/>
                <a:gd name="T14" fmla="*/ 5731 w 141"/>
                <a:gd name="T15" fmla="*/ 2315 h 56"/>
                <a:gd name="T16" fmla="*/ 4557 w 141"/>
                <a:gd name="T17" fmla="*/ 1646 h 56"/>
                <a:gd name="T18" fmla="*/ 3575 w 141"/>
                <a:gd name="T19" fmla="*/ 997 h 56"/>
                <a:gd name="T20" fmla="*/ 2608 w 141"/>
                <a:gd name="T21" fmla="*/ 669 h 56"/>
                <a:gd name="T22" fmla="*/ 1785 w 141"/>
                <a:gd name="T23" fmla="*/ 327 h 56"/>
                <a:gd name="T24" fmla="*/ 485 w 141"/>
                <a:gd name="T25" fmla="*/ 160 h 56"/>
                <a:gd name="T26" fmla="*/ 0 w 141"/>
                <a:gd name="T27" fmla="*/ 160 h 56"/>
                <a:gd name="T28" fmla="*/ 0 w 141"/>
                <a:gd name="T29" fmla="*/ 160 h 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1"/>
                <a:gd name="T46" fmla="*/ 0 h 56"/>
                <a:gd name="T47" fmla="*/ 141 w 141"/>
                <a:gd name="T48" fmla="*/ 56 h 5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1" h="56">
                  <a:moveTo>
                    <a:pt x="0" y="4"/>
                  </a:moveTo>
                  <a:lnTo>
                    <a:pt x="28" y="0"/>
                  </a:lnTo>
                  <a:lnTo>
                    <a:pt x="44" y="4"/>
                  </a:lnTo>
                  <a:lnTo>
                    <a:pt x="64" y="8"/>
                  </a:lnTo>
                  <a:lnTo>
                    <a:pt x="84" y="16"/>
                  </a:lnTo>
                  <a:lnTo>
                    <a:pt x="104" y="24"/>
                  </a:lnTo>
                  <a:lnTo>
                    <a:pt x="124" y="40"/>
                  </a:lnTo>
                  <a:lnTo>
                    <a:pt x="141" y="56"/>
                  </a:lnTo>
                  <a:lnTo>
                    <a:pt x="112" y="40"/>
                  </a:lnTo>
                  <a:lnTo>
                    <a:pt x="88" y="24"/>
                  </a:lnTo>
                  <a:lnTo>
                    <a:pt x="64" y="16"/>
                  </a:lnTo>
                  <a:lnTo>
                    <a:pt x="44" y="8"/>
                  </a:lnTo>
                  <a:lnTo>
                    <a:pt x="12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98" name="Freeform 15"/>
            <p:cNvSpPr>
              <a:spLocks/>
            </p:cNvSpPr>
            <p:nvPr/>
          </p:nvSpPr>
          <p:spPr bwMode="auto">
            <a:xfrm>
              <a:off x="2726" y="6134"/>
              <a:ext cx="313" cy="132"/>
            </a:xfrm>
            <a:custGeom>
              <a:avLst/>
              <a:gdLst>
                <a:gd name="T0" fmla="*/ 0 w 124"/>
                <a:gd name="T1" fmla="*/ 0 h 52"/>
                <a:gd name="T2" fmla="*/ 982 w 124"/>
                <a:gd name="T3" fmla="*/ 160 h 52"/>
                <a:gd name="T4" fmla="*/ 2110 w 124"/>
                <a:gd name="T5" fmla="*/ 490 h 52"/>
                <a:gd name="T6" fmla="*/ 2767 w 124"/>
                <a:gd name="T7" fmla="*/ 830 h 52"/>
                <a:gd name="T8" fmla="*/ 3408 w 124"/>
                <a:gd name="T9" fmla="*/ 1160 h 52"/>
                <a:gd name="T10" fmla="*/ 4231 w 124"/>
                <a:gd name="T11" fmla="*/ 1668 h 52"/>
                <a:gd name="T12" fmla="*/ 5033 w 124"/>
                <a:gd name="T13" fmla="*/ 2158 h 52"/>
                <a:gd name="T14" fmla="*/ 4231 w 124"/>
                <a:gd name="T15" fmla="*/ 1488 h 52"/>
                <a:gd name="T16" fmla="*/ 3408 w 124"/>
                <a:gd name="T17" fmla="*/ 830 h 52"/>
                <a:gd name="T18" fmla="*/ 2605 w 124"/>
                <a:gd name="T19" fmla="*/ 327 h 52"/>
                <a:gd name="T20" fmla="*/ 1785 w 124"/>
                <a:gd name="T21" fmla="*/ 160 h 52"/>
                <a:gd name="T22" fmla="*/ 644 w 124"/>
                <a:gd name="T23" fmla="*/ 0 h 52"/>
                <a:gd name="T24" fmla="*/ 0 w 124"/>
                <a:gd name="T25" fmla="*/ 0 h 52"/>
                <a:gd name="T26" fmla="*/ 0 w 124"/>
                <a:gd name="T27" fmla="*/ 0 h 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24"/>
                <a:gd name="T43" fmla="*/ 0 h 52"/>
                <a:gd name="T44" fmla="*/ 124 w 124"/>
                <a:gd name="T45" fmla="*/ 52 h 5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24" h="52">
                  <a:moveTo>
                    <a:pt x="0" y="0"/>
                  </a:moveTo>
                  <a:lnTo>
                    <a:pt x="24" y="4"/>
                  </a:lnTo>
                  <a:lnTo>
                    <a:pt x="52" y="12"/>
                  </a:lnTo>
                  <a:lnTo>
                    <a:pt x="68" y="20"/>
                  </a:lnTo>
                  <a:lnTo>
                    <a:pt x="84" y="28"/>
                  </a:lnTo>
                  <a:lnTo>
                    <a:pt x="104" y="40"/>
                  </a:lnTo>
                  <a:lnTo>
                    <a:pt x="124" y="52"/>
                  </a:lnTo>
                  <a:lnTo>
                    <a:pt x="104" y="36"/>
                  </a:lnTo>
                  <a:lnTo>
                    <a:pt x="84" y="20"/>
                  </a:lnTo>
                  <a:lnTo>
                    <a:pt x="64" y="8"/>
                  </a:lnTo>
                  <a:lnTo>
                    <a:pt x="44" y="4"/>
                  </a:lnTo>
                  <a:lnTo>
                    <a:pt x="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99" name="Freeform 16"/>
            <p:cNvSpPr>
              <a:spLocks/>
            </p:cNvSpPr>
            <p:nvPr/>
          </p:nvSpPr>
          <p:spPr bwMode="auto">
            <a:xfrm>
              <a:off x="2675" y="6256"/>
              <a:ext cx="81" cy="111"/>
            </a:xfrm>
            <a:custGeom>
              <a:avLst/>
              <a:gdLst>
                <a:gd name="T0" fmla="*/ 159 w 32"/>
                <a:gd name="T1" fmla="*/ 0 h 44"/>
                <a:gd name="T2" fmla="*/ 0 w 32"/>
                <a:gd name="T3" fmla="*/ 981 h 44"/>
                <a:gd name="T4" fmla="*/ 327 w 32"/>
                <a:gd name="T5" fmla="*/ 981 h 44"/>
                <a:gd name="T6" fmla="*/ 666 w 32"/>
                <a:gd name="T7" fmla="*/ 1299 h 44"/>
                <a:gd name="T8" fmla="*/ 987 w 32"/>
                <a:gd name="T9" fmla="*/ 1463 h 44"/>
                <a:gd name="T10" fmla="*/ 1154 w 32"/>
                <a:gd name="T11" fmla="*/ 1781 h 44"/>
                <a:gd name="T12" fmla="*/ 1314 w 32"/>
                <a:gd name="T13" fmla="*/ 1299 h 44"/>
                <a:gd name="T14" fmla="*/ 1154 w 32"/>
                <a:gd name="T15" fmla="*/ 981 h 44"/>
                <a:gd name="T16" fmla="*/ 828 w 32"/>
                <a:gd name="T17" fmla="*/ 318 h 44"/>
                <a:gd name="T18" fmla="*/ 327 w 32"/>
                <a:gd name="T19" fmla="*/ 159 h 44"/>
                <a:gd name="T20" fmla="*/ 159 w 32"/>
                <a:gd name="T21" fmla="*/ 0 h 44"/>
                <a:gd name="T22" fmla="*/ 159 w 32"/>
                <a:gd name="T23" fmla="*/ 0 h 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"/>
                <a:gd name="T37" fmla="*/ 0 h 44"/>
                <a:gd name="T38" fmla="*/ 32 w 32"/>
                <a:gd name="T39" fmla="*/ 44 h 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" h="44">
                  <a:moveTo>
                    <a:pt x="4" y="0"/>
                  </a:moveTo>
                  <a:lnTo>
                    <a:pt x="0" y="24"/>
                  </a:lnTo>
                  <a:lnTo>
                    <a:pt x="8" y="24"/>
                  </a:lnTo>
                  <a:lnTo>
                    <a:pt x="16" y="32"/>
                  </a:lnTo>
                  <a:lnTo>
                    <a:pt x="24" y="36"/>
                  </a:lnTo>
                  <a:lnTo>
                    <a:pt x="28" y="44"/>
                  </a:lnTo>
                  <a:lnTo>
                    <a:pt x="32" y="32"/>
                  </a:lnTo>
                  <a:lnTo>
                    <a:pt x="28" y="24"/>
                  </a:lnTo>
                  <a:lnTo>
                    <a:pt x="20" y="8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100" name="Freeform 17"/>
            <p:cNvSpPr>
              <a:spLocks/>
            </p:cNvSpPr>
            <p:nvPr/>
          </p:nvSpPr>
          <p:spPr bwMode="auto">
            <a:xfrm>
              <a:off x="2463" y="6245"/>
              <a:ext cx="61" cy="111"/>
            </a:xfrm>
            <a:custGeom>
              <a:avLst/>
              <a:gdLst>
                <a:gd name="T0" fmla="*/ 1001 w 24"/>
                <a:gd name="T1" fmla="*/ 0 h 44"/>
                <a:gd name="T2" fmla="*/ 511 w 24"/>
                <a:gd name="T3" fmla="*/ 318 h 44"/>
                <a:gd name="T4" fmla="*/ 163 w 24"/>
                <a:gd name="T5" fmla="*/ 643 h 44"/>
                <a:gd name="T6" fmla="*/ 0 w 24"/>
                <a:gd name="T7" fmla="*/ 1299 h 44"/>
                <a:gd name="T8" fmla="*/ 0 w 24"/>
                <a:gd name="T9" fmla="*/ 1781 h 44"/>
                <a:gd name="T10" fmla="*/ 330 w 24"/>
                <a:gd name="T11" fmla="*/ 1140 h 44"/>
                <a:gd name="T12" fmla="*/ 671 w 24"/>
                <a:gd name="T13" fmla="*/ 981 h 44"/>
                <a:gd name="T14" fmla="*/ 1001 w 24"/>
                <a:gd name="T15" fmla="*/ 802 h 44"/>
                <a:gd name="T16" fmla="*/ 1001 w 24"/>
                <a:gd name="T17" fmla="*/ 0 h 44"/>
                <a:gd name="T18" fmla="*/ 1001 w 24"/>
                <a:gd name="T19" fmla="*/ 0 h 4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"/>
                <a:gd name="T31" fmla="*/ 0 h 44"/>
                <a:gd name="T32" fmla="*/ 24 w 24"/>
                <a:gd name="T33" fmla="*/ 44 h 4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" h="44">
                  <a:moveTo>
                    <a:pt x="24" y="0"/>
                  </a:moveTo>
                  <a:lnTo>
                    <a:pt x="12" y="8"/>
                  </a:lnTo>
                  <a:lnTo>
                    <a:pt x="4" y="16"/>
                  </a:lnTo>
                  <a:lnTo>
                    <a:pt x="0" y="32"/>
                  </a:lnTo>
                  <a:lnTo>
                    <a:pt x="0" y="44"/>
                  </a:lnTo>
                  <a:lnTo>
                    <a:pt x="8" y="28"/>
                  </a:lnTo>
                  <a:lnTo>
                    <a:pt x="16" y="24"/>
                  </a:lnTo>
                  <a:lnTo>
                    <a:pt x="24" y="2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101" name="Freeform 18"/>
            <p:cNvSpPr>
              <a:spLocks/>
            </p:cNvSpPr>
            <p:nvPr/>
          </p:nvSpPr>
          <p:spPr bwMode="auto">
            <a:xfrm>
              <a:off x="2494" y="5650"/>
              <a:ext cx="292" cy="495"/>
            </a:xfrm>
            <a:custGeom>
              <a:avLst/>
              <a:gdLst>
                <a:gd name="T0" fmla="*/ 4657 w 116"/>
                <a:gd name="T1" fmla="*/ 0 h 196"/>
                <a:gd name="T2" fmla="*/ 4181 w 116"/>
                <a:gd name="T3" fmla="*/ 982 h 196"/>
                <a:gd name="T4" fmla="*/ 3542 w 116"/>
                <a:gd name="T5" fmla="*/ 1786 h 196"/>
                <a:gd name="T6" fmla="*/ 2890 w 116"/>
                <a:gd name="T7" fmla="*/ 3253 h 196"/>
                <a:gd name="T8" fmla="*/ 2565 w 116"/>
                <a:gd name="T9" fmla="*/ 4394 h 196"/>
                <a:gd name="T10" fmla="*/ 2409 w 116"/>
                <a:gd name="T11" fmla="*/ 5205 h 196"/>
                <a:gd name="T12" fmla="*/ 1767 w 116"/>
                <a:gd name="T13" fmla="*/ 5523 h 196"/>
                <a:gd name="T14" fmla="*/ 1294 w 116"/>
                <a:gd name="T15" fmla="*/ 5862 h 196"/>
                <a:gd name="T16" fmla="*/ 1115 w 116"/>
                <a:gd name="T17" fmla="*/ 6347 h 196"/>
                <a:gd name="T18" fmla="*/ 1115 w 116"/>
                <a:gd name="T19" fmla="*/ 6832 h 196"/>
                <a:gd name="T20" fmla="*/ 798 w 116"/>
                <a:gd name="T21" fmla="*/ 6991 h 196"/>
                <a:gd name="T22" fmla="*/ 481 w 116"/>
                <a:gd name="T23" fmla="*/ 7329 h 196"/>
                <a:gd name="T24" fmla="*/ 0 w 116"/>
                <a:gd name="T25" fmla="*/ 7973 h 196"/>
                <a:gd name="T26" fmla="*/ 159 w 116"/>
                <a:gd name="T27" fmla="*/ 7329 h 196"/>
                <a:gd name="T28" fmla="*/ 317 w 116"/>
                <a:gd name="T29" fmla="*/ 6991 h 196"/>
                <a:gd name="T30" fmla="*/ 639 w 116"/>
                <a:gd name="T31" fmla="*/ 6672 h 196"/>
                <a:gd name="T32" fmla="*/ 639 w 116"/>
                <a:gd name="T33" fmla="*/ 6188 h 196"/>
                <a:gd name="T34" fmla="*/ 957 w 116"/>
                <a:gd name="T35" fmla="*/ 5523 h 196"/>
                <a:gd name="T36" fmla="*/ 1450 w 116"/>
                <a:gd name="T37" fmla="*/ 5038 h 196"/>
                <a:gd name="T38" fmla="*/ 1933 w 116"/>
                <a:gd name="T39" fmla="*/ 4720 h 196"/>
                <a:gd name="T40" fmla="*/ 2250 w 116"/>
                <a:gd name="T41" fmla="*/ 3738 h 196"/>
                <a:gd name="T42" fmla="*/ 2890 w 116"/>
                <a:gd name="T43" fmla="*/ 2450 h 196"/>
                <a:gd name="T44" fmla="*/ 3207 w 116"/>
                <a:gd name="T45" fmla="*/ 1786 h 196"/>
                <a:gd name="T46" fmla="*/ 3700 w 116"/>
                <a:gd name="T47" fmla="*/ 1142 h 196"/>
                <a:gd name="T48" fmla="*/ 4181 w 116"/>
                <a:gd name="T49" fmla="*/ 485 h 196"/>
                <a:gd name="T50" fmla="*/ 4657 w 116"/>
                <a:gd name="T51" fmla="*/ 0 h 196"/>
                <a:gd name="T52" fmla="*/ 4657 w 116"/>
                <a:gd name="T53" fmla="*/ 0 h 19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16"/>
                <a:gd name="T82" fmla="*/ 0 h 196"/>
                <a:gd name="T83" fmla="*/ 116 w 116"/>
                <a:gd name="T84" fmla="*/ 196 h 19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16" h="196">
                  <a:moveTo>
                    <a:pt x="116" y="0"/>
                  </a:moveTo>
                  <a:lnTo>
                    <a:pt x="104" y="24"/>
                  </a:lnTo>
                  <a:lnTo>
                    <a:pt x="88" y="44"/>
                  </a:lnTo>
                  <a:lnTo>
                    <a:pt x="72" y="80"/>
                  </a:lnTo>
                  <a:lnTo>
                    <a:pt x="64" y="108"/>
                  </a:lnTo>
                  <a:lnTo>
                    <a:pt x="60" y="128"/>
                  </a:lnTo>
                  <a:lnTo>
                    <a:pt x="44" y="136"/>
                  </a:lnTo>
                  <a:lnTo>
                    <a:pt x="32" y="144"/>
                  </a:lnTo>
                  <a:lnTo>
                    <a:pt x="28" y="156"/>
                  </a:lnTo>
                  <a:lnTo>
                    <a:pt x="28" y="168"/>
                  </a:lnTo>
                  <a:lnTo>
                    <a:pt x="20" y="172"/>
                  </a:lnTo>
                  <a:lnTo>
                    <a:pt x="12" y="180"/>
                  </a:lnTo>
                  <a:lnTo>
                    <a:pt x="0" y="196"/>
                  </a:lnTo>
                  <a:lnTo>
                    <a:pt x="4" y="180"/>
                  </a:lnTo>
                  <a:lnTo>
                    <a:pt x="8" y="172"/>
                  </a:lnTo>
                  <a:lnTo>
                    <a:pt x="16" y="164"/>
                  </a:lnTo>
                  <a:lnTo>
                    <a:pt x="16" y="152"/>
                  </a:lnTo>
                  <a:lnTo>
                    <a:pt x="24" y="136"/>
                  </a:lnTo>
                  <a:lnTo>
                    <a:pt x="36" y="124"/>
                  </a:lnTo>
                  <a:lnTo>
                    <a:pt x="48" y="116"/>
                  </a:lnTo>
                  <a:lnTo>
                    <a:pt x="56" y="92"/>
                  </a:lnTo>
                  <a:lnTo>
                    <a:pt x="72" y="60"/>
                  </a:lnTo>
                  <a:lnTo>
                    <a:pt x="80" y="44"/>
                  </a:lnTo>
                  <a:lnTo>
                    <a:pt x="92" y="28"/>
                  </a:lnTo>
                  <a:lnTo>
                    <a:pt x="104" y="12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102" name="Freeform 19"/>
            <p:cNvSpPr>
              <a:spLocks/>
            </p:cNvSpPr>
            <p:nvPr/>
          </p:nvSpPr>
          <p:spPr bwMode="auto">
            <a:xfrm>
              <a:off x="2443" y="5751"/>
              <a:ext cx="192" cy="293"/>
            </a:xfrm>
            <a:custGeom>
              <a:avLst/>
              <a:gdLst>
                <a:gd name="T0" fmla="*/ 3095 w 76"/>
                <a:gd name="T1" fmla="*/ 0 h 116"/>
                <a:gd name="T2" fmla="*/ 2271 w 76"/>
                <a:gd name="T3" fmla="*/ 1627 h 116"/>
                <a:gd name="T4" fmla="*/ 1953 w 76"/>
                <a:gd name="T5" fmla="*/ 2450 h 116"/>
                <a:gd name="T6" fmla="*/ 1953 w 76"/>
                <a:gd name="T7" fmla="*/ 3094 h 116"/>
                <a:gd name="T8" fmla="*/ 1309 w 76"/>
                <a:gd name="T9" fmla="*/ 3253 h 116"/>
                <a:gd name="T10" fmla="*/ 824 w 76"/>
                <a:gd name="T11" fmla="*/ 3738 h 116"/>
                <a:gd name="T12" fmla="*/ 326 w 76"/>
                <a:gd name="T13" fmla="*/ 4236 h 116"/>
                <a:gd name="T14" fmla="*/ 0 w 76"/>
                <a:gd name="T15" fmla="*/ 4721 h 116"/>
                <a:gd name="T16" fmla="*/ 159 w 76"/>
                <a:gd name="T17" fmla="*/ 4236 h 116"/>
                <a:gd name="T18" fmla="*/ 485 w 76"/>
                <a:gd name="T19" fmla="*/ 3579 h 116"/>
                <a:gd name="T20" fmla="*/ 983 w 76"/>
                <a:gd name="T21" fmla="*/ 3094 h 116"/>
                <a:gd name="T22" fmla="*/ 1468 w 76"/>
                <a:gd name="T23" fmla="*/ 2768 h 116"/>
                <a:gd name="T24" fmla="*/ 1786 w 76"/>
                <a:gd name="T25" fmla="*/ 1952 h 116"/>
                <a:gd name="T26" fmla="*/ 2112 w 76"/>
                <a:gd name="T27" fmla="*/ 1308 h 116"/>
                <a:gd name="T28" fmla="*/ 3095 w 76"/>
                <a:gd name="T29" fmla="*/ 0 h 116"/>
                <a:gd name="T30" fmla="*/ 3095 w 76"/>
                <a:gd name="T31" fmla="*/ 0 h 11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6"/>
                <a:gd name="T49" fmla="*/ 0 h 116"/>
                <a:gd name="T50" fmla="*/ 76 w 76"/>
                <a:gd name="T51" fmla="*/ 116 h 11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6" h="116">
                  <a:moveTo>
                    <a:pt x="76" y="0"/>
                  </a:moveTo>
                  <a:lnTo>
                    <a:pt x="56" y="40"/>
                  </a:lnTo>
                  <a:lnTo>
                    <a:pt x="48" y="60"/>
                  </a:lnTo>
                  <a:lnTo>
                    <a:pt x="48" y="76"/>
                  </a:lnTo>
                  <a:lnTo>
                    <a:pt x="32" y="80"/>
                  </a:lnTo>
                  <a:lnTo>
                    <a:pt x="20" y="92"/>
                  </a:lnTo>
                  <a:lnTo>
                    <a:pt x="8" y="104"/>
                  </a:lnTo>
                  <a:lnTo>
                    <a:pt x="0" y="116"/>
                  </a:lnTo>
                  <a:lnTo>
                    <a:pt x="4" y="104"/>
                  </a:lnTo>
                  <a:lnTo>
                    <a:pt x="12" y="88"/>
                  </a:lnTo>
                  <a:lnTo>
                    <a:pt x="24" y="76"/>
                  </a:lnTo>
                  <a:lnTo>
                    <a:pt x="36" y="68"/>
                  </a:lnTo>
                  <a:lnTo>
                    <a:pt x="44" y="48"/>
                  </a:lnTo>
                  <a:lnTo>
                    <a:pt x="52" y="32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103" name="Freeform 20"/>
            <p:cNvSpPr>
              <a:spLocks/>
            </p:cNvSpPr>
            <p:nvPr/>
          </p:nvSpPr>
          <p:spPr bwMode="auto">
            <a:xfrm>
              <a:off x="2807" y="5690"/>
              <a:ext cx="497" cy="404"/>
            </a:xfrm>
            <a:custGeom>
              <a:avLst/>
              <a:gdLst>
                <a:gd name="T0" fmla="*/ 0 w 197"/>
                <a:gd name="T1" fmla="*/ 4055 h 160"/>
                <a:gd name="T2" fmla="*/ 802 w 197"/>
                <a:gd name="T3" fmla="*/ 4055 h 160"/>
                <a:gd name="T4" fmla="*/ 1463 w 197"/>
                <a:gd name="T5" fmla="*/ 4055 h 160"/>
                <a:gd name="T6" fmla="*/ 2424 w 197"/>
                <a:gd name="T7" fmla="*/ 4394 h 160"/>
                <a:gd name="T8" fmla="*/ 3406 w 197"/>
                <a:gd name="T9" fmla="*/ 4717 h 160"/>
                <a:gd name="T10" fmla="*/ 4367 w 197"/>
                <a:gd name="T11" fmla="*/ 5202 h 160"/>
                <a:gd name="T12" fmla="*/ 5396 w 197"/>
                <a:gd name="T13" fmla="*/ 5699 h 160"/>
                <a:gd name="T14" fmla="*/ 6199 w 197"/>
                <a:gd name="T15" fmla="*/ 6502 h 160"/>
                <a:gd name="T16" fmla="*/ 7339 w 197"/>
                <a:gd name="T17" fmla="*/ 5202 h 160"/>
                <a:gd name="T18" fmla="*/ 7657 w 197"/>
                <a:gd name="T19" fmla="*/ 4558 h 160"/>
                <a:gd name="T20" fmla="*/ 7823 w 197"/>
                <a:gd name="T21" fmla="*/ 4055 h 160"/>
                <a:gd name="T22" fmla="*/ 7982 w 197"/>
                <a:gd name="T23" fmla="*/ 3252 h 160"/>
                <a:gd name="T24" fmla="*/ 7823 w 197"/>
                <a:gd name="T25" fmla="*/ 2608 h 160"/>
                <a:gd name="T26" fmla="*/ 7339 w 197"/>
                <a:gd name="T27" fmla="*/ 1952 h 160"/>
                <a:gd name="T28" fmla="*/ 6517 w 197"/>
                <a:gd name="T29" fmla="*/ 1467 h 160"/>
                <a:gd name="T30" fmla="*/ 5396 w 197"/>
                <a:gd name="T31" fmla="*/ 823 h 160"/>
                <a:gd name="T32" fmla="*/ 4208 w 197"/>
                <a:gd name="T33" fmla="*/ 485 h 160"/>
                <a:gd name="T34" fmla="*/ 3247 w 197"/>
                <a:gd name="T35" fmla="*/ 159 h 160"/>
                <a:gd name="T36" fmla="*/ 2266 w 197"/>
                <a:gd name="T37" fmla="*/ 0 h 160"/>
                <a:gd name="T38" fmla="*/ 1940 w 197"/>
                <a:gd name="T39" fmla="*/ 159 h 160"/>
                <a:gd name="T40" fmla="*/ 1781 w 197"/>
                <a:gd name="T41" fmla="*/ 485 h 160"/>
                <a:gd name="T42" fmla="*/ 1140 w 197"/>
                <a:gd name="T43" fmla="*/ 982 h 160"/>
                <a:gd name="T44" fmla="*/ 981 w 197"/>
                <a:gd name="T45" fmla="*/ 1308 h 160"/>
                <a:gd name="T46" fmla="*/ 802 w 197"/>
                <a:gd name="T47" fmla="*/ 1626 h 160"/>
                <a:gd name="T48" fmla="*/ 643 w 197"/>
                <a:gd name="T49" fmla="*/ 1626 h 160"/>
                <a:gd name="T50" fmla="*/ 484 w 197"/>
                <a:gd name="T51" fmla="*/ 1952 h 160"/>
                <a:gd name="T52" fmla="*/ 484 w 197"/>
                <a:gd name="T53" fmla="*/ 2429 h 160"/>
                <a:gd name="T54" fmla="*/ 318 w 197"/>
                <a:gd name="T55" fmla="*/ 3093 h 160"/>
                <a:gd name="T56" fmla="*/ 0 w 197"/>
                <a:gd name="T57" fmla="*/ 4055 h 160"/>
                <a:gd name="T58" fmla="*/ 0 w 197"/>
                <a:gd name="T59" fmla="*/ 4055 h 16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97"/>
                <a:gd name="T91" fmla="*/ 0 h 160"/>
                <a:gd name="T92" fmla="*/ 197 w 197"/>
                <a:gd name="T93" fmla="*/ 160 h 16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97" h="160">
                  <a:moveTo>
                    <a:pt x="0" y="100"/>
                  </a:moveTo>
                  <a:lnTo>
                    <a:pt x="20" y="100"/>
                  </a:lnTo>
                  <a:lnTo>
                    <a:pt x="36" y="100"/>
                  </a:lnTo>
                  <a:lnTo>
                    <a:pt x="60" y="108"/>
                  </a:lnTo>
                  <a:lnTo>
                    <a:pt x="84" y="116"/>
                  </a:lnTo>
                  <a:lnTo>
                    <a:pt x="108" y="128"/>
                  </a:lnTo>
                  <a:lnTo>
                    <a:pt x="133" y="140"/>
                  </a:lnTo>
                  <a:lnTo>
                    <a:pt x="153" y="160"/>
                  </a:lnTo>
                  <a:lnTo>
                    <a:pt x="181" y="128"/>
                  </a:lnTo>
                  <a:lnTo>
                    <a:pt x="189" y="112"/>
                  </a:lnTo>
                  <a:lnTo>
                    <a:pt x="193" y="100"/>
                  </a:lnTo>
                  <a:lnTo>
                    <a:pt x="197" y="80"/>
                  </a:lnTo>
                  <a:lnTo>
                    <a:pt x="193" y="64"/>
                  </a:lnTo>
                  <a:lnTo>
                    <a:pt x="181" y="48"/>
                  </a:lnTo>
                  <a:lnTo>
                    <a:pt x="161" y="36"/>
                  </a:lnTo>
                  <a:lnTo>
                    <a:pt x="133" y="20"/>
                  </a:lnTo>
                  <a:lnTo>
                    <a:pt x="104" y="12"/>
                  </a:lnTo>
                  <a:lnTo>
                    <a:pt x="80" y="4"/>
                  </a:lnTo>
                  <a:lnTo>
                    <a:pt x="56" y="0"/>
                  </a:lnTo>
                  <a:lnTo>
                    <a:pt x="48" y="4"/>
                  </a:lnTo>
                  <a:lnTo>
                    <a:pt x="44" y="12"/>
                  </a:lnTo>
                  <a:lnTo>
                    <a:pt x="28" y="24"/>
                  </a:lnTo>
                  <a:lnTo>
                    <a:pt x="24" y="32"/>
                  </a:lnTo>
                  <a:lnTo>
                    <a:pt x="20" y="40"/>
                  </a:lnTo>
                  <a:lnTo>
                    <a:pt x="16" y="40"/>
                  </a:lnTo>
                  <a:lnTo>
                    <a:pt x="12" y="48"/>
                  </a:lnTo>
                  <a:lnTo>
                    <a:pt x="12" y="60"/>
                  </a:lnTo>
                  <a:lnTo>
                    <a:pt x="8" y="76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FF4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104" name="Freeform 21"/>
            <p:cNvSpPr>
              <a:spLocks/>
            </p:cNvSpPr>
            <p:nvPr/>
          </p:nvSpPr>
          <p:spPr bwMode="auto">
            <a:xfrm>
              <a:off x="2988" y="6417"/>
              <a:ext cx="265" cy="911"/>
            </a:xfrm>
            <a:custGeom>
              <a:avLst/>
              <a:gdLst>
                <a:gd name="T0" fmla="*/ 4260 w 105"/>
                <a:gd name="T1" fmla="*/ 0 h 361"/>
                <a:gd name="T2" fmla="*/ 3281 w 105"/>
                <a:gd name="T3" fmla="*/ 2153 h 361"/>
                <a:gd name="T4" fmla="*/ 2312 w 105"/>
                <a:gd name="T5" fmla="*/ 4260 h 361"/>
                <a:gd name="T6" fmla="*/ 1625 w 105"/>
                <a:gd name="T7" fmla="*/ 6044 h 361"/>
                <a:gd name="T8" fmla="*/ 1141 w 105"/>
                <a:gd name="T9" fmla="*/ 7023 h 361"/>
                <a:gd name="T10" fmla="*/ 982 w 105"/>
                <a:gd name="T11" fmla="*/ 7826 h 361"/>
                <a:gd name="T12" fmla="*/ 982 w 105"/>
                <a:gd name="T13" fmla="*/ 8146 h 361"/>
                <a:gd name="T14" fmla="*/ 1141 w 105"/>
                <a:gd name="T15" fmla="*/ 8310 h 361"/>
                <a:gd name="T16" fmla="*/ 1464 w 105"/>
                <a:gd name="T17" fmla="*/ 8807 h 361"/>
                <a:gd name="T18" fmla="*/ 1625 w 105"/>
                <a:gd name="T19" fmla="*/ 9125 h 361"/>
                <a:gd name="T20" fmla="*/ 1625 w 105"/>
                <a:gd name="T21" fmla="*/ 10094 h 361"/>
                <a:gd name="T22" fmla="*/ 1141 w 105"/>
                <a:gd name="T23" fmla="*/ 11073 h 361"/>
                <a:gd name="T24" fmla="*/ 644 w 105"/>
                <a:gd name="T25" fmla="*/ 11876 h 361"/>
                <a:gd name="T26" fmla="*/ 485 w 105"/>
                <a:gd name="T27" fmla="*/ 12373 h 361"/>
                <a:gd name="T28" fmla="*/ 803 w 105"/>
                <a:gd name="T29" fmla="*/ 12698 h 361"/>
                <a:gd name="T30" fmla="*/ 318 w 105"/>
                <a:gd name="T31" fmla="*/ 13501 h 361"/>
                <a:gd name="T32" fmla="*/ 0 w 105"/>
                <a:gd name="T33" fmla="*/ 13998 h 361"/>
                <a:gd name="T34" fmla="*/ 0 w 105"/>
                <a:gd name="T35" fmla="*/ 14642 h 361"/>
                <a:gd name="T36" fmla="*/ 0 w 105"/>
                <a:gd name="T37" fmla="*/ 13998 h 361"/>
                <a:gd name="T38" fmla="*/ 159 w 105"/>
                <a:gd name="T39" fmla="*/ 13501 h 361"/>
                <a:gd name="T40" fmla="*/ 159 w 105"/>
                <a:gd name="T41" fmla="*/ 13016 h 361"/>
                <a:gd name="T42" fmla="*/ 159 w 105"/>
                <a:gd name="T43" fmla="*/ 12698 h 361"/>
                <a:gd name="T44" fmla="*/ 159 w 105"/>
                <a:gd name="T45" fmla="*/ 12373 h 361"/>
                <a:gd name="T46" fmla="*/ 159 w 105"/>
                <a:gd name="T47" fmla="*/ 12037 h 361"/>
                <a:gd name="T48" fmla="*/ 485 w 105"/>
                <a:gd name="T49" fmla="*/ 11073 h 361"/>
                <a:gd name="T50" fmla="*/ 982 w 105"/>
                <a:gd name="T51" fmla="*/ 10094 h 361"/>
                <a:gd name="T52" fmla="*/ 1141 w 105"/>
                <a:gd name="T53" fmla="*/ 9610 h 361"/>
                <a:gd name="T54" fmla="*/ 982 w 105"/>
                <a:gd name="T55" fmla="*/ 8966 h 361"/>
                <a:gd name="T56" fmla="*/ 803 w 105"/>
                <a:gd name="T57" fmla="*/ 8310 h 361"/>
                <a:gd name="T58" fmla="*/ 644 w 105"/>
                <a:gd name="T59" fmla="*/ 7826 h 361"/>
                <a:gd name="T60" fmla="*/ 803 w 105"/>
                <a:gd name="T61" fmla="*/ 6687 h 361"/>
                <a:gd name="T62" fmla="*/ 1141 w 105"/>
                <a:gd name="T63" fmla="*/ 5559 h 361"/>
                <a:gd name="T64" fmla="*/ 1784 w 105"/>
                <a:gd name="T65" fmla="*/ 3937 h 361"/>
                <a:gd name="T66" fmla="*/ 2312 w 105"/>
                <a:gd name="T67" fmla="*/ 2955 h 361"/>
                <a:gd name="T68" fmla="*/ 2796 w 105"/>
                <a:gd name="T69" fmla="*/ 1994 h 361"/>
                <a:gd name="T70" fmla="*/ 3458 w 105"/>
                <a:gd name="T71" fmla="*/ 982 h 361"/>
                <a:gd name="T72" fmla="*/ 4260 w 105"/>
                <a:gd name="T73" fmla="*/ 0 h 361"/>
                <a:gd name="T74" fmla="*/ 4260 w 105"/>
                <a:gd name="T75" fmla="*/ 0 h 36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05"/>
                <a:gd name="T115" fmla="*/ 0 h 361"/>
                <a:gd name="T116" fmla="*/ 105 w 105"/>
                <a:gd name="T117" fmla="*/ 361 h 361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05" h="361">
                  <a:moveTo>
                    <a:pt x="105" y="0"/>
                  </a:moveTo>
                  <a:lnTo>
                    <a:pt x="81" y="53"/>
                  </a:lnTo>
                  <a:lnTo>
                    <a:pt x="57" y="105"/>
                  </a:lnTo>
                  <a:lnTo>
                    <a:pt x="40" y="149"/>
                  </a:lnTo>
                  <a:lnTo>
                    <a:pt x="28" y="173"/>
                  </a:lnTo>
                  <a:lnTo>
                    <a:pt x="24" y="193"/>
                  </a:lnTo>
                  <a:lnTo>
                    <a:pt x="24" y="201"/>
                  </a:lnTo>
                  <a:lnTo>
                    <a:pt x="28" y="205"/>
                  </a:lnTo>
                  <a:lnTo>
                    <a:pt x="36" y="217"/>
                  </a:lnTo>
                  <a:lnTo>
                    <a:pt x="40" y="225"/>
                  </a:lnTo>
                  <a:lnTo>
                    <a:pt x="40" y="249"/>
                  </a:lnTo>
                  <a:lnTo>
                    <a:pt x="28" y="273"/>
                  </a:lnTo>
                  <a:lnTo>
                    <a:pt x="16" y="293"/>
                  </a:lnTo>
                  <a:lnTo>
                    <a:pt x="12" y="305"/>
                  </a:lnTo>
                  <a:lnTo>
                    <a:pt x="20" y="313"/>
                  </a:lnTo>
                  <a:lnTo>
                    <a:pt x="8" y="333"/>
                  </a:lnTo>
                  <a:lnTo>
                    <a:pt x="0" y="345"/>
                  </a:lnTo>
                  <a:lnTo>
                    <a:pt x="0" y="361"/>
                  </a:lnTo>
                  <a:lnTo>
                    <a:pt x="0" y="345"/>
                  </a:lnTo>
                  <a:lnTo>
                    <a:pt x="4" y="333"/>
                  </a:lnTo>
                  <a:lnTo>
                    <a:pt x="4" y="321"/>
                  </a:lnTo>
                  <a:lnTo>
                    <a:pt x="4" y="313"/>
                  </a:lnTo>
                  <a:lnTo>
                    <a:pt x="4" y="305"/>
                  </a:lnTo>
                  <a:lnTo>
                    <a:pt x="4" y="297"/>
                  </a:lnTo>
                  <a:lnTo>
                    <a:pt x="12" y="273"/>
                  </a:lnTo>
                  <a:lnTo>
                    <a:pt x="24" y="249"/>
                  </a:lnTo>
                  <a:lnTo>
                    <a:pt x="28" y="237"/>
                  </a:lnTo>
                  <a:lnTo>
                    <a:pt x="24" y="221"/>
                  </a:lnTo>
                  <a:lnTo>
                    <a:pt x="20" y="205"/>
                  </a:lnTo>
                  <a:lnTo>
                    <a:pt x="16" y="193"/>
                  </a:lnTo>
                  <a:lnTo>
                    <a:pt x="20" y="165"/>
                  </a:lnTo>
                  <a:lnTo>
                    <a:pt x="28" y="137"/>
                  </a:lnTo>
                  <a:lnTo>
                    <a:pt x="44" y="97"/>
                  </a:lnTo>
                  <a:lnTo>
                    <a:pt x="57" y="73"/>
                  </a:lnTo>
                  <a:lnTo>
                    <a:pt x="69" y="49"/>
                  </a:lnTo>
                  <a:lnTo>
                    <a:pt x="85" y="24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105" name="Freeform 22"/>
            <p:cNvSpPr>
              <a:spLocks/>
            </p:cNvSpPr>
            <p:nvPr/>
          </p:nvSpPr>
          <p:spPr bwMode="auto">
            <a:xfrm>
              <a:off x="3069" y="6571"/>
              <a:ext cx="255" cy="838"/>
            </a:xfrm>
            <a:custGeom>
              <a:avLst/>
              <a:gdLst>
                <a:gd name="T0" fmla="*/ 4105 w 101"/>
                <a:gd name="T1" fmla="*/ 0 h 332"/>
                <a:gd name="T2" fmla="*/ 2964 w 101"/>
                <a:gd name="T3" fmla="*/ 2605 h 332"/>
                <a:gd name="T4" fmla="*/ 2154 w 101"/>
                <a:gd name="T5" fmla="*/ 4874 h 332"/>
                <a:gd name="T6" fmla="*/ 1676 w 101"/>
                <a:gd name="T7" fmla="*/ 6500 h 332"/>
                <a:gd name="T8" fmla="*/ 1497 w 101"/>
                <a:gd name="T9" fmla="*/ 7143 h 332"/>
                <a:gd name="T10" fmla="*/ 1338 w 101"/>
                <a:gd name="T11" fmla="*/ 7797 h 332"/>
                <a:gd name="T12" fmla="*/ 1338 w 101"/>
                <a:gd name="T13" fmla="*/ 8123 h 332"/>
                <a:gd name="T14" fmla="*/ 1497 w 101"/>
                <a:gd name="T15" fmla="*/ 8282 h 332"/>
                <a:gd name="T16" fmla="*/ 1835 w 101"/>
                <a:gd name="T17" fmla="*/ 8602 h 332"/>
                <a:gd name="T18" fmla="*/ 1835 w 101"/>
                <a:gd name="T19" fmla="*/ 9084 h 332"/>
                <a:gd name="T20" fmla="*/ 1676 w 101"/>
                <a:gd name="T21" fmla="*/ 9581 h 332"/>
                <a:gd name="T22" fmla="*/ 1497 w 101"/>
                <a:gd name="T23" fmla="*/ 10066 h 332"/>
                <a:gd name="T24" fmla="*/ 853 w 101"/>
                <a:gd name="T25" fmla="*/ 11048 h 332"/>
                <a:gd name="T26" fmla="*/ 644 w 101"/>
                <a:gd name="T27" fmla="*/ 11374 h 332"/>
                <a:gd name="T28" fmla="*/ 644 w 101"/>
                <a:gd name="T29" fmla="*/ 11692 h 332"/>
                <a:gd name="T30" fmla="*/ 853 w 101"/>
                <a:gd name="T31" fmla="*/ 12015 h 332"/>
                <a:gd name="T32" fmla="*/ 644 w 101"/>
                <a:gd name="T33" fmla="*/ 12335 h 332"/>
                <a:gd name="T34" fmla="*/ 485 w 101"/>
                <a:gd name="T35" fmla="*/ 12992 h 332"/>
                <a:gd name="T36" fmla="*/ 0 w 101"/>
                <a:gd name="T37" fmla="*/ 13474 h 332"/>
                <a:gd name="T38" fmla="*/ 318 w 101"/>
                <a:gd name="T39" fmla="*/ 12335 h 332"/>
                <a:gd name="T40" fmla="*/ 318 w 101"/>
                <a:gd name="T41" fmla="*/ 11851 h 332"/>
                <a:gd name="T42" fmla="*/ 159 w 101"/>
                <a:gd name="T43" fmla="*/ 11533 h 332"/>
                <a:gd name="T44" fmla="*/ 318 w 101"/>
                <a:gd name="T45" fmla="*/ 11048 h 332"/>
                <a:gd name="T46" fmla="*/ 1012 w 101"/>
                <a:gd name="T47" fmla="*/ 10066 h 332"/>
                <a:gd name="T48" fmla="*/ 1174 w 101"/>
                <a:gd name="T49" fmla="*/ 9581 h 332"/>
                <a:gd name="T50" fmla="*/ 1338 w 101"/>
                <a:gd name="T51" fmla="*/ 9084 h 332"/>
                <a:gd name="T52" fmla="*/ 1012 w 101"/>
                <a:gd name="T53" fmla="*/ 8441 h 332"/>
                <a:gd name="T54" fmla="*/ 853 w 101"/>
                <a:gd name="T55" fmla="*/ 7958 h 332"/>
                <a:gd name="T56" fmla="*/ 1012 w 101"/>
                <a:gd name="T57" fmla="*/ 7461 h 332"/>
                <a:gd name="T58" fmla="*/ 1174 w 101"/>
                <a:gd name="T59" fmla="*/ 6659 h 332"/>
                <a:gd name="T60" fmla="*/ 1676 w 101"/>
                <a:gd name="T61" fmla="*/ 5192 h 332"/>
                <a:gd name="T62" fmla="*/ 1995 w 101"/>
                <a:gd name="T63" fmla="*/ 4389 h 332"/>
                <a:gd name="T64" fmla="*/ 2479 w 101"/>
                <a:gd name="T65" fmla="*/ 3089 h 332"/>
                <a:gd name="T66" fmla="*/ 3302 w 101"/>
                <a:gd name="T67" fmla="*/ 1626 h 332"/>
                <a:gd name="T68" fmla="*/ 4105 w 101"/>
                <a:gd name="T69" fmla="*/ 0 h 332"/>
                <a:gd name="T70" fmla="*/ 4105 w 101"/>
                <a:gd name="T71" fmla="*/ 0 h 3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01"/>
                <a:gd name="T109" fmla="*/ 0 h 332"/>
                <a:gd name="T110" fmla="*/ 101 w 101"/>
                <a:gd name="T111" fmla="*/ 332 h 3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01" h="332">
                  <a:moveTo>
                    <a:pt x="101" y="0"/>
                  </a:moveTo>
                  <a:lnTo>
                    <a:pt x="73" y="64"/>
                  </a:lnTo>
                  <a:lnTo>
                    <a:pt x="53" y="120"/>
                  </a:lnTo>
                  <a:lnTo>
                    <a:pt x="41" y="160"/>
                  </a:lnTo>
                  <a:lnTo>
                    <a:pt x="37" y="176"/>
                  </a:lnTo>
                  <a:lnTo>
                    <a:pt x="33" y="192"/>
                  </a:lnTo>
                  <a:lnTo>
                    <a:pt x="33" y="200"/>
                  </a:lnTo>
                  <a:lnTo>
                    <a:pt x="37" y="204"/>
                  </a:lnTo>
                  <a:lnTo>
                    <a:pt x="45" y="212"/>
                  </a:lnTo>
                  <a:lnTo>
                    <a:pt x="45" y="224"/>
                  </a:lnTo>
                  <a:lnTo>
                    <a:pt x="41" y="236"/>
                  </a:lnTo>
                  <a:lnTo>
                    <a:pt x="37" y="248"/>
                  </a:lnTo>
                  <a:lnTo>
                    <a:pt x="21" y="272"/>
                  </a:lnTo>
                  <a:lnTo>
                    <a:pt x="16" y="280"/>
                  </a:lnTo>
                  <a:lnTo>
                    <a:pt x="16" y="288"/>
                  </a:lnTo>
                  <a:lnTo>
                    <a:pt x="21" y="296"/>
                  </a:lnTo>
                  <a:lnTo>
                    <a:pt x="16" y="304"/>
                  </a:lnTo>
                  <a:lnTo>
                    <a:pt x="12" y="320"/>
                  </a:lnTo>
                  <a:lnTo>
                    <a:pt x="0" y="332"/>
                  </a:lnTo>
                  <a:lnTo>
                    <a:pt x="8" y="304"/>
                  </a:lnTo>
                  <a:lnTo>
                    <a:pt x="8" y="292"/>
                  </a:lnTo>
                  <a:lnTo>
                    <a:pt x="4" y="284"/>
                  </a:lnTo>
                  <a:lnTo>
                    <a:pt x="8" y="272"/>
                  </a:lnTo>
                  <a:lnTo>
                    <a:pt x="25" y="248"/>
                  </a:lnTo>
                  <a:lnTo>
                    <a:pt x="29" y="236"/>
                  </a:lnTo>
                  <a:lnTo>
                    <a:pt x="33" y="224"/>
                  </a:lnTo>
                  <a:lnTo>
                    <a:pt x="25" y="208"/>
                  </a:lnTo>
                  <a:lnTo>
                    <a:pt x="21" y="196"/>
                  </a:lnTo>
                  <a:lnTo>
                    <a:pt x="25" y="184"/>
                  </a:lnTo>
                  <a:lnTo>
                    <a:pt x="29" y="164"/>
                  </a:lnTo>
                  <a:lnTo>
                    <a:pt x="41" y="128"/>
                  </a:lnTo>
                  <a:lnTo>
                    <a:pt x="49" y="108"/>
                  </a:lnTo>
                  <a:lnTo>
                    <a:pt x="61" y="76"/>
                  </a:lnTo>
                  <a:lnTo>
                    <a:pt x="81" y="4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2052" name="TextBox 24"/>
          <p:cNvSpPr txBox="1">
            <a:spLocks noChangeArrowheads="1"/>
          </p:cNvSpPr>
          <p:nvPr/>
        </p:nvSpPr>
        <p:spPr bwMode="auto">
          <a:xfrm>
            <a:off x="2000250" y="642938"/>
            <a:ext cx="5929313" cy="237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ar-SA" sz="2800" b="1" u="sng"/>
              <a:t>  قانون القسمة</a:t>
            </a:r>
          </a:p>
          <a:p>
            <a:pPr algn="ctr" eaLnBrk="1" hangingPunct="1"/>
            <a:endParaRPr lang="ar-SA" sz="2800"/>
          </a:p>
          <a:p>
            <a:pPr algn="ctr" eaLnBrk="1" hangingPunct="1"/>
            <a:r>
              <a:rPr lang="ar-SA" sz="2800"/>
              <a:t>خارج القسمة  = المقسوم عليه         المقسوم</a:t>
            </a:r>
          </a:p>
          <a:p>
            <a:pPr algn="ctr" eaLnBrk="1" hangingPunct="1"/>
            <a:endParaRPr lang="ar-SA" sz="3200"/>
          </a:p>
          <a:p>
            <a:pPr algn="ctr" eaLnBrk="1" hangingPunct="1"/>
            <a:r>
              <a:rPr lang="ar-SA" sz="3200"/>
              <a:t>        8     =    2                 16 </a:t>
            </a:r>
            <a:r>
              <a:rPr lang="ar-SA" sz="2800"/>
              <a:t>  </a:t>
            </a:r>
            <a:endParaRPr lang="he-IL" sz="2800"/>
          </a:p>
        </p:txBody>
      </p:sp>
      <p:sp>
        <p:nvSpPr>
          <p:cNvPr id="26" name="חילוק 25"/>
          <p:cNvSpPr/>
          <p:nvPr/>
        </p:nvSpPr>
        <p:spPr>
          <a:xfrm>
            <a:off x="3500438" y="1714500"/>
            <a:ext cx="428625" cy="357188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7" name="חילוק 26"/>
          <p:cNvSpPr/>
          <p:nvPr/>
        </p:nvSpPr>
        <p:spPr>
          <a:xfrm>
            <a:off x="3643313" y="2500313"/>
            <a:ext cx="428625" cy="357187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1" name="מלבן 30"/>
          <p:cNvSpPr/>
          <p:nvPr/>
        </p:nvSpPr>
        <p:spPr>
          <a:xfrm>
            <a:off x="2214563" y="4643438"/>
            <a:ext cx="1143000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056" name="TextBox 31"/>
          <p:cNvSpPr txBox="1">
            <a:spLocks noChangeArrowheads="1"/>
          </p:cNvSpPr>
          <p:nvPr/>
        </p:nvSpPr>
        <p:spPr bwMode="auto">
          <a:xfrm>
            <a:off x="2143125" y="4714875"/>
            <a:ext cx="1214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ar-SA" b="1"/>
              <a:t>الكمية الكلية </a:t>
            </a:r>
            <a:endParaRPr lang="he-IL" b="1"/>
          </a:p>
        </p:txBody>
      </p:sp>
      <p:sp>
        <p:nvSpPr>
          <p:cNvPr id="34" name="מלבן 33"/>
          <p:cNvSpPr/>
          <p:nvPr/>
        </p:nvSpPr>
        <p:spPr>
          <a:xfrm>
            <a:off x="4000500" y="4643438"/>
            <a:ext cx="1143000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058" name="TextBox 34"/>
          <p:cNvSpPr txBox="1">
            <a:spLocks noChangeArrowheads="1"/>
          </p:cNvSpPr>
          <p:nvPr/>
        </p:nvSpPr>
        <p:spPr bwMode="auto">
          <a:xfrm>
            <a:off x="3929063" y="4714875"/>
            <a:ext cx="1214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ar-SA" b="1"/>
              <a:t>عدد الأقسام</a:t>
            </a:r>
            <a:endParaRPr lang="he-IL" b="1"/>
          </a:p>
        </p:txBody>
      </p:sp>
      <p:sp>
        <p:nvSpPr>
          <p:cNvPr id="37" name="מלבן 36"/>
          <p:cNvSpPr/>
          <p:nvPr/>
        </p:nvSpPr>
        <p:spPr>
          <a:xfrm>
            <a:off x="5786438" y="4643438"/>
            <a:ext cx="1143000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060" name="TextBox 37"/>
          <p:cNvSpPr txBox="1">
            <a:spLocks noChangeArrowheads="1"/>
          </p:cNvSpPr>
          <p:nvPr/>
        </p:nvSpPr>
        <p:spPr bwMode="auto">
          <a:xfrm>
            <a:off x="5643563" y="4714875"/>
            <a:ext cx="13573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ar-SA" b="1"/>
              <a:t>الكمية الجزئية </a:t>
            </a:r>
            <a:endParaRPr lang="he-IL" b="1"/>
          </a:p>
        </p:txBody>
      </p:sp>
      <p:sp>
        <p:nvSpPr>
          <p:cNvPr id="39" name="אליפסה 38"/>
          <p:cNvSpPr/>
          <p:nvPr/>
        </p:nvSpPr>
        <p:spPr>
          <a:xfrm>
            <a:off x="2286000" y="314325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0" name="אליפסה 39"/>
          <p:cNvSpPr/>
          <p:nvPr/>
        </p:nvSpPr>
        <p:spPr>
          <a:xfrm>
            <a:off x="2286000" y="342900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1" name="אליפסה 40"/>
          <p:cNvSpPr/>
          <p:nvPr/>
        </p:nvSpPr>
        <p:spPr>
          <a:xfrm>
            <a:off x="2286000" y="371475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2" name="אליפסה 41"/>
          <p:cNvSpPr/>
          <p:nvPr/>
        </p:nvSpPr>
        <p:spPr>
          <a:xfrm>
            <a:off x="2286000" y="400050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3" name="אליפסה 42"/>
          <p:cNvSpPr/>
          <p:nvPr/>
        </p:nvSpPr>
        <p:spPr>
          <a:xfrm>
            <a:off x="2571750" y="314325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4" name="אליפסה 43"/>
          <p:cNvSpPr/>
          <p:nvPr/>
        </p:nvSpPr>
        <p:spPr>
          <a:xfrm>
            <a:off x="2571750" y="342900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5" name="אליפסה 44"/>
          <p:cNvSpPr/>
          <p:nvPr/>
        </p:nvSpPr>
        <p:spPr>
          <a:xfrm>
            <a:off x="2571750" y="371475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6" name="אליפסה 45"/>
          <p:cNvSpPr/>
          <p:nvPr/>
        </p:nvSpPr>
        <p:spPr>
          <a:xfrm>
            <a:off x="2571750" y="400050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7" name="אליפסה 46"/>
          <p:cNvSpPr/>
          <p:nvPr/>
        </p:nvSpPr>
        <p:spPr>
          <a:xfrm>
            <a:off x="2857500" y="314325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8" name="אליפסה 47"/>
          <p:cNvSpPr/>
          <p:nvPr/>
        </p:nvSpPr>
        <p:spPr>
          <a:xfrm>
            <a:off x="2857500" y="342900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49" name="אליפסה 48"/>
          <p:cNvSpPr/>
          <p:nvPr/>
        </p:nvSpPr>
        <p:spPr>
          <a:xfrm>
            <a:off x="2857500" y="371475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0" name="אליפסה 49"/>
          <p:cNvSpPr/>
          <p:nvPr/>
        </p:nvSpPr>
        <p:spPr>
          <a:xfrm>
            <a:off x="2857500" y="400050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1" name="אליפסה 50"/>
          <p:cNvSpPr/>
          <p:nvPr/>
        </p:nvSpPr>
        <p:spPr>
          <a:xfrm>
            <a:off x="3143250" y="314325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2" name="אליפסה 51"/>
          <p:cNvSpPr/>
          <p:nvPr/>
        </p:nvSpPr>
        <p:spPr>
          <a:xfrm>
            <a:off x="3143250" y="342900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3" name="אליפסה 52"/>
          <p:cNvSpPr/>
          <p:nvPr/>
        </p:nvSpPr>
        <p:spPr>
          <a:xfrm>
            <a:off x="3143250" y="371475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4" name="אליפסה 53"/>
          <p:cNvSpPr/>
          <p:nvPr/>
        </p:nvSpPr>
        <p:spPr>
          <a:xfrm>
            <a:off x="3143250" y="4000500"/>
            <a:ext cx="214313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pic>
        <p:nvPicPr>
          <p:cNvPr id="2077" name="Picture 2" descr="http://sr.photos3.fotosearch.com/bthumb/CSP/CSP992/k115794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71813"/>
            <a:ext cx="714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8" name="Picture 2" descr="http://sr.photos3.fotosearch.com/bthumb/CSP/CSP992/k115794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3571875"/>
            <a:ext cx="714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אליפסה 56"/>
          <p:cNvSpPr/>
          <p:nvPr/>
        </p:nvSpPr>
        <p:spPr>
          <a:xfrm>
            <a:off x="6072188" y="3286125"/>
            <a:ext cx="214312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8" name="אליפסה 57"/>
          <p:cNvSpPr/>
          <p:nvPr/>
        </p:nvSpPr>
        <p:spPr>
          <a:xfrm>
            <a:off x="6072188" y="3571875"/>
            <a:ext cx="214312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9" name="אליפסה 58"/>
          <p:cNvSpPr/>
          <p:nvPr/>
        </p:nvSpPr>
        <p:spPr>
          <a:xfrm>
            <a:off x="6072188" y="3857625"/>
            <a:ext cx="214312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0" name="אליפסה 59"/>
          <p:cNvSpPr/>
          <p:nvPr/>
        </p:nvSpPr>
        <p:spPr>
          <a:xfrm>
            <a:off x="6072188" y="4143375"/>
            <a:ext cx="214312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1" name="אליפסה 60"/>
          <p:cNvSpPr/>
          <p:nvPr/>
        </p:nvSpPr>
        <p:spPr>
          <a:xfrm>
            <a:off x="6357938" y="3286125"/>
            <a:ext cx="214312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2" name="אליפסה 61"/>
          <p:cNvSpPr/>
          <p:nvPr/>
        </p:nvSpPr>
        <p:spPr>
          <a:xfrm>
            <a:off x="6357938" y="3857625"/>
            <a:ext cx="214312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3" name="אליפסה 62"/>
          <p:cNvSpPr/>
          <p:nvPr/>
        </p:nvSpPr>
        <p:spPr>
          <a:xfrm>
            <a:off x="6357938" y="4143375"/>
            <a:ext cx="214312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4" name="אליפסה 63"/>
          <p:cNvSpPr/>
          <p:nvPr/>
        </p:nvSpPr>
        <p:spPr>
          <a:xfrm>
            <a:off x="6357938" y="3571875"/>
            <a:ext cx="214312" cy="214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966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35896" y="836712"/>
            <a:ext cx="35643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>
                <a:hlinkClick r:id="rId2" action="ppaction://hlinkfile"/>
              </a:rPr>
              <a:t>مشاهدة رقم 1</a:t>
            </a:r>
            <a:endParaRPr lang="ar-AE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292080" y="2492896"/>
            <a:ext cx="19082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>
                <a:hlinkClick r:id="rId3" action="ppaction://hlinkfile"/>
              </a:rPr>
              <a:t>مشاهدة رقم 2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3728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get-5-2009-sez_ae_8yrq3yi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271150" y="1524000"/>
            <a:ext cx="1244251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بطاقة عمل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58706" y="2209800"/>
            <a:ext cx="1725152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جد خارج </a:t>
            </a:r>
            <a:r>
              <a:rPr lang="ar-SA" sz="2000" b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القسمة :</a:t>
            </a:r>
            <a:endParaRPr lang="en-US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9800" y="2590800"/>
            <a:ext cx="1390124" cy="304698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__=2÷18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__=3÷6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__=8÷16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__=2÷4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__=4÷16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__=3÷12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__=7÷14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__=5÷15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76800" y="2743200"/>
            <a:ext cx="1561646" cy="267765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__=10÷10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__=5÷10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__=4÷8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__=4÷4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__=6÷24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__=3÷9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__=2÷12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086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086600" cy="6781800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4445000" y="2990790"/>
            <a:ext cx="200567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اكمل التمارين التالية: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838200" y="3603172"/>
            <a:ext cx="1330813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7=__÷14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2=__÷12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4=__÷16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=__÷30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5=___÷25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2362200" y="3592287"/>
            <a:ext cx="2057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3=__÷18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8=__÷24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8=__÷16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5=__÷10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3=__÷15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=__÷40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6=___÷24</a:t>
            </a:r>
            <a:endParaRPr lang="he-IL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214598" y="3548741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7=__÷21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5=__÷30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4=__÷28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10=__÷100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9=__÷45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=__÷81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10=___÷90</a:t>
            </a:r>
            <a:endParaRPr lang="he-IL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7086600" y="1351654"/>
            <a:ext cx="1846942" cy="524328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10"/>
          <p:cNvSpPr/>
          <p:nvPr/>
        </p:nvSpPr>
        <p:spPr>
          <a:xfrm>
            <a:off x="8178800" y="1504538"/>
            <a:ext cx="66717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امثلة: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7200723" y="1989277"/>
            <a:ext cx="1670649" cy="40934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عند اكمال تمارين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في عملية القسمة 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المقسوم نقسمها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على ناتج القسمة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مثال: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2=__÷10</a:t>
            </a:r>
          </a:p>
          <a:p>
            <a:pPr algn="ctr"/>
            <a:endParaRPr lang="ar-SA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نقسم ال10 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على 2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نحصل على 5 </a:t>
            </a:r>
          </a:p>
          <a:p>
            <a:pPr algn="ctr"/>
            <a:endParaRPr lang="ar-SA" sz="20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2=_5_÷10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676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37825" cy="6625771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275409" y="1609282"/>
            <a:ext cx="319350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ركب التمارين  التالية بأعداد مختلفة </a:t>
            </a:r>
          </a:p>
          <a:p>
            <a:pPr algn="ctr"/>
            <a:r>
              <a:rPr lang="ar-SA" sz="20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حتى تحصل على ناتج القسمة: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7086600" y="1351654"/>
            <a:ext cx="1846942" cy="524328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عند تركيب تمارين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يجب ان ننتبه ان </a:t>
            </a:r>
            <a:r>
              <a:rPr lang="ar-SA" b="1" u="sng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المقسوم دائما اكبر </a:t>
            </a:r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من المقسوم عليه ومن ناتج القسمة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لذلك نفكر في عدد كبير يقسم على الناتج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مثال: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3=__÷__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نأخذ 18 نقسمه على 3 يعطينا 6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لذلك نكتب :</a:t>
            </a:r>
          </a:p>
          <a:p>
            <a:pPr algn="ctr"/>
            <a:r>
              <a:rPr lang="ar-SA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3=__6÷_18_</a:t>
            </a:r>
          </a:p>
          <a:p>
            <a:pPr algn="ctr"/>
            <a:endParaRPr lang="ar-SA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b="1" cap="none" spc="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he-IL" b="1" cap="none" spc="0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8153400" y="1593893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امثلة:</a:t>
            </a:r>
            <a:endParaRPr lang="he-IL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406400" y="2667348"/>
            <a:ext cx="3048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6=__÷__</a:t>
            </a:r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3276600" y="2667348"/>
            <a:ext cx="2819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7=__÷__</a:t>
            </a:r>
          </a:p>
          <a:p>
            <a:pPr algn="ctr"/>
            <a:r>
              <a:rPr lang="ar-SA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1=__÷__</a:t>
            </a:r>
          </a:p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6=__÷__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3900002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253</Words>
  <Application>Microsoft Office PowerPoint</Application>
  <PresentationFormat>‫הצגה על המסך (4:3)</PresentationFormat>
  <Paragraphs>94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5</cp:revision>
  <dcterms:created xsi:type="dcterms:W3CDTF">2020-06-15T19:30:50Z</dcterms:created>
  <dcterms:modified xsi:type="dcterms:W3CDTF">2020-06-16T06:46:31Z</dcterms:modified>
</cp:coreProperties>
</file>