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110" autoAdjust="0"/>
  </p:normalViewPr>
  <p:slideViewPr>
    <p:cSldViewPr snapToGrid="0">
      <p:cViewPr>
        <p:scale>
          <a:sx n="70" d="100"/>
          <a:sy n="70" d="100"/>
        </p:scale>
        <p:origin x="53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6CEC-C89B-43AD-A725-E9F382826611}" type="datetimeFigureOut">
              <a:rPr lang="he-IL" smtClean="0"/>
              <a:t>י"ד/שבט/תשפ"א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04571-E6D0-4FC2-8A80-E69FC4488E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96295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6CEC-C89B-43AD-A725-E9F382826611}" type="datetimeFigureOut">
              <a:rPr lang="he-IL" smtClean="0"/>
              <a:t>י"ד/שבט/תשפ"א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04571-E6D0-4FC2-8A80-E69FC4488E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54706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6CEC-C89B-43AD-A725-E9F382826611}" type="datetimeFigureOut">
              <a:rPr lang="he-IL" smtClean="0"/>
              <a:t>י"ד/שבט/תשפ"א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04571-E6D0-4FC2-8A80-E69FC4488E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46695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6CEC-C89B-43AD-A725-E9F382826611}" type="datetimeFigureOut">
              <a:rPr lang="he-IL" smtClean="0"/>
              <a:t>י"ד/שבט/תשפ"א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04571-E6D0-4FC2-8A80-E69FC4488E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84358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6CEC-C89B-43AD-A725-E9F382826611}" type="datetimeFigureOut">
              <a:rPr lang="he-IL" smtClean="0"/>
              <a:t>י"ד/שבט/תשפ"א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04571-E6D0-4FC2-8A80-E69FC4488E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12078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6CEC-C89B-43AD-A725-E9F382826611}" type="datetimeFigureOut">
              <a:rPr lang="he-IL" smtClean="0"/>
              <a:t>י"ד/שבט/תשפ"א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04571-E6D0-4FC2-8A80-E69FC4488E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88848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6CEC-C89B-43AD-A725-E9F382826611}" type="datetimeFigureOut">
              <a:rPr lang="he-IL" smtClean="0"/>
              <a:t>י"ד/שבט/תשפ"א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04571-E6D0-4FC2-8A80-E69FC4488E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44783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6CEC-C89B-43AD-A725-E9F382826611}" type="datetimeFigureOut">
              <a:rPr lang="he-IL" smtClean="0"/>
              <a:t>י"ד/שבט/תשפ"א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04571-E6D0-4FC2-8A80-E69FC4488E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6347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6CEC-C89B-43AD-A725-E9F382826611}" type="datetimeFigureOut">
              <a:rPr lang="he-IL" smtClean="0"/>
              <a:t>י"ד/שבט/תשפ"א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04571-E6D0-4FC2-8A80-E69FC4488E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28435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6CEC-C89B-43AD-A725-E9F382826611}" type="datetimeFigureOut">
              <a:rPr lang="he-IL" smtClean="0"/>
              <a:t>י"ד/שבט/תשפ"א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04571-E6D0-4FC2-8A80-E69FC4488E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07178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06CEC-C89B-43AD-A725-E9F382826611}" type="datetimeFigureOut">
              <a:rPr lang="he-IL" smtClean="0"/>
              <a:t>י"ד/שבט/תשפ"א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04571-E6D0-4FC2-8A80-E69FC4488E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44119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06CEC-C89B-43AD-A725-E9F382826611}" type="datetimeFigureOut">
              <a:rPr lang="he-IL" smtClean="0"/>
              <a:t>י"ד/שבט/תשפ"א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04571-E6D0-4FC2-8A80-E69FC4488E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45569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322832" y="372555"/>
            <a:ext cx="9144000" cy="2387600"/>
          </a:xfrm>
        </p:spPr>
        <p:txBody>
          <a:bodyPr/>
          <a:lstStyle/>
          <a:p>
            <a:r>
              <a:rPr lang="he-IL" dirty="0" smtClean="0"/>
              <a:t>בוקר טוב תלמידים יקרים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886968" y="3602038"/>
            <a:ext cx="9781032" cy="2871914"/>
          </a:xfrm>
        </p:spPr>
        <p:txBody>
          <a:bodyPr>
            <a:normAutofit/>
          </a:bodyPr>
          <a:lstStyle/>
          <a:p>
            <a:r>
              <a:rPr lang="he-IL" sz="3600" dirty="0" smtClean="0"/>
              <a:t>עברית</a:t>
            </a:r>
          </a:p>
          <a:p>
            <a:r>
              <a:rPr lang="he-IL" sz="3600" dirty="0" smtClean="0"/>
              <a:t>היום יום חמישי 28\01\2021</a:t>
            </a:r>
          </a:p>
          <a:p>
            <a:r>
              <a:rPr lang="he-IL" sz="3600" dirty="0" smtClean="0"/>
              <a:t>נושא : לומדים בכל מקום</a:t>
            </a:r>
          </a:p>
          <a:p>
            <a:r>
              <a:rPr lang="he-IL" sz="3600" dirty="0" smtClean="0"/>
              <a:t>כותרת : ההתחלה החדשה של </a:t>
            </a:r>
            <a:r>
              <a:rPr lang="he-IL" sz="3600" dirty="0" err="1" smtClean="0"/>
              <a:t>ליאן</a:t>
            </a:r>
            <a:endParaRPr lang="he-IL" sz="3600" dirty="0"/>
          </a:p>
        </p:txBody>
      </p:sp>
    </p:spTree>
    <p:extLst>
      <p:ext uri="{BB962C8B-B14F-4D97-AF65-F5344CB8AC3E}">
        <p14:creationId xmlns:p14="http://schemas.microsoft.com/office/powerpoint/2010/main" val="1096429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987341" y="2052122"/>
            <a:ext cx="31290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endParaRPr kumimoji="0" lang="he-IL" altLang="he-IL" sz="29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 descr="http://kotarimagesstg.cet.ac.il/CropDownload.ashx?gPageToken=e84ce4d5-004b-4bfe-bf0d-df607acc1f66&amp;v=17&amp;nSizeStep=4&amp;nTop=103&amp;nLeft=0&amp;nWidth=577&amp;nHeight=49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0559" y="0"/>
            <a:ext cx="12115800" cy="6880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8673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מה הפירוש של המלים הבאות?</a:t>
            </a:r>
            <a:endParaRPr lang="he-IL" dirty="0"/>
          </a:p>
        </p:txBody>
      </p:sp>
      <p:graphicFrame>
        <p:nvGraphicFramePr>
          <p:cNvPr id="4" name="מציין מיקום תוכן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8033671"/>
              </p:ext>
            </p:extLst>
          </p:nvPr>
        </p:nvGraphicFramePr>
        <p:xfrm>
          <a:off x="402336" y="1478151"/>
          <a:ext cx="11119104" cy="4087512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544312"/>
                <a:gridCol w="5574792"/>
              </a:tblGrid>
              <a:tr h="454168"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/>
                        <a:t>המילה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/>
                        <a:t>הפירוש</a:t>
                      </a:r>
                      <a:endParaRPr lang="he-IL" dirty="0"/>
                    </a:p>
                  </a:txBody>
                  <a:tcPr/>
                </a:tc>
              </a:tr>
              <a:tr h="454168"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/>
                        <a:t>דרך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/>
                    </a:p>
                  </a:txBody>
                  <a:tcPr/>
                </a:tc>
              </a:tr>
              <a:tr h="454168"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/>
                        <a:t>רחוב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/>
                    </a:p>
                  </a:txBody>
                  <a:tcPr/>
                </a:tc>
              </a:tr>
              <a:tr h="454168"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/>
                        <a:t>פתאום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/>
                    </a:p>
                  </a:txBody>
                  <a:tcPr/>
                </a:tc>
              </a:tr>
              <a:tr h="454168"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/>
                        <a:t>סליחה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</a:tr>
              <a:tr h="454168"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/>
                        <a:t>מתרגש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</a:tr>
              <a:tr h="454168"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/>
                        <a:t>שער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</a:tr>
              <a:tr h="454168"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/>
                        <a:t>להתראות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</a:tr>
              <a:tr h="454168"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/>
                        <a:t>לבד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2751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שאלות הבנה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18872" y="1399032"/>
            <a:ext cx="11795760" cy="5239512"/>
          </a:xfrm>
        </p:spPr>
        <p:txBody>
          <a:bodyPr/>
          <a:lstStyle/>
          <a:p>
            <a:r>
              <a:rPr lang="he-IL" dirty="0" smtClean="0"/>
              <a:t>1- למה </a:t>
            </a:r>
            <a:r>
              <a:rPr lang="he-IL" dirty="0" err="1" smtClean="0"/>
              <a:t>ליאן</a:t>
            </a:r>
            <a:r>
              <a:rPr lang="he-IL" dirty="0" smtClean="0"/>
              <a:t> מסתכלת על השמות של הרחובות בדרך?</a:t>
            </a:r>
          </a:p>
          <a:p>
            <a:endParaRPr lang="he-IL" dirty="0"/>
          </a:p>
          <a:p>
            <a:r>
              <a:rPr lang="he-IL" dirty="0" smtClean="0"/>
              <a:t>_________________________________________.</a:t>
            </a:r>
          </a:p>
          <a:p>
            <a:endParaRPr lang="he-IL" dirty="0"/>
          </a:p>
          <a:p>
            <a:r>
              <a:rPr lang="he-IL" dirty="0" smtClean="0"/>
              <a:t>2- בת כמה </a:t>
            </a:r>
            <a:r>
              <a:rPr lang="he-IL" dirty="0" err="1" smtClean="0"/>
              <a:t>ליאן</a:t>
            </a:r>
            <a:r>
              <a:rPr lang="he-IL" dirty="0" smtClean="0"/>
              <a:t>?</a:t>
            </a:r>
          </a:p>
          <a:p>
            <a:pPr marL="514350" indent="-514350">
              <a:buAutoNum type="hebrew2Minus"/>
            </a:pPr>
            <a:r>
              <a:rPr lang="he-IL" dirty="0" smtClean="0"/>
              <a:t>בת חמש            ב- בת שבע                 ג- בת עשר</a:t>
            </a:r>
          </a:p>
          <a:p>
            <a:pPr marL="0" indent="0">
              <a:buNone/>
            </a:pPr>
            <a:endParaRPr lang="he-IL" dirty="0" smtClean="0"/>
          </a:p>
          <a:p>
            <a:r>
              <a:rPr lang="he-IL" dirty="0" smtClean="0"/>
              <a:t>3- האם </a:t>
            </a:r>
            <a:r>
              <a:rPr lang="he-IL" dirty="0" err="1" smtClean="0"/>
              <a:t>ליאן</a:t>
            </a:r>
            <a:r>
              <a:rPr lang="he-IL" dirty="0" smtClean="0"/>
              <a:t> רצתה לכנס לבד לבית הספר?</a:t>
            </a:r>
          </a:p>
          <a:p>
            <a:endParaRPr lang="he-IL" dirty="0"/>
          </a:p>
          <a:p>
            <a:r>
              <a:rPr lang="he-IL" dirty="0" smtClean="0"/>
              <a:t>_________________________________________.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4070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נכון \ לא נכון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1- בדרך לבית הספר </a:t>
            </a:r>
            <a:r>
              <a:rPr lang="he-IL" dirty="0" err="1" smtClean="0"/>
              <a:t>ליאן</a:t>
            </a:r>
            <a:r>
              <a:rPr lang="he-IL" dirty="0" smtClean="0"/>
              <a:t> מסתכלת על שמות הרחובות_________.</a:t>
            </a:r>
          </a:p>
          <a:p>
            <a:endParaRPr lang="he-IL" dirty="0"/>
          </a:p>
          <a:p>
            <a:r>
              <a:rPr lang="he-IL" dirty="0" smtClean="0"/>
              <a:t>2- בחצר אין תלמידים ותלמידות_________.</a:t>
            </a:r>
          </a:p>
          <a:p>
            <a:endParaRPr lang="he-IL" dirty="0"/>
          </a:p>
          <a:p>
            <a:r>
              <a:rPr lang="he-IL" dirty="0" smtClean="0"/>
              <a:t>3- </a:t>
            </a:r>
            <a:r>
              <a:rPr lang="he-IL" dirty="0" err="1" smtClean="0"/>
              <a:t>ליאן</a:t>
            </a:r>
            <a:r>
              <a:rPr lang="he-IL" dirty="0" smtClean="0"/>
              <a:t> לא רוצה להיכנס לבד לבית הספר________.</a:t>
            </a:r>
          </a:p>
          <a:p>
            <a:endParaRPr lang="he-IL" dirty="0"/>
          </a:p>
          <a:p>
            <a:r>
              <a:rPr lang="he-IL" dirty="0" smtClean="0"/>
              <a:t>4- </a:t>
            </a:r>
            <a:r>
              <a:rPr lang="he-IL" dirty="0" err="1" smtClean="0"/>
              <a:t>ליאן</a:t>
            </a:r>
            <a:r>
              <a:rPr lang="he-IL" dirty="0" smtClean="0"/>
              <a:t> בת עשר ________.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701034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נעם למועצת התלמידים by noamflores26122 on emaz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472" y="287242"/>
            <a:ext cx="9347889" cy="5680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270563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107</Words>
  <Application>Microsoft Office PowerPoint</Application>
  <PresentationFormat>מסך רחב</PresentationFormat>
  <Paragraphs>36</Paragraphs>
  <Slides>6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ערכת נושא Office</vt:lpstr>
      <vt:lpstr>בוקר טוב תלמידים יקרים</vt:lpstr>
      <vt:lpstr>מצגת של PowerPoint</vt:lpstr>
      <vt:lpstr>מה הפירוש של המלים הבאות?</vt:lpstr>
      <vt:lpstr>שאלות הבנה</vt:lpstr>
      <vt:lpstr>נכון \ לא נכון</vt:lpstr>
      <vt:lpstr>מצגת של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בוקר טוב תלמידים יקרים</dc:title>
  <dc:creator>soha ahmad</dc:creator>
  <cp:lastModifiedBy>soha ahmad</cp:lastModifiedBy>
  <cp:revision>3</cp:revision>
  <dcterms:created xsi:type="dcterms:W3CDTF">2021-01-27T21:23:20Z</dcterms:created>
  <dcterms:modified xsi:type="dcterms:W3CDTF">2021-01-27T21:38:41Z</dcterms:modified>
</cp:coreProperties>
</file>