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213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233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99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441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10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533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3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70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326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193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65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586C-2D38-4A76-AAA0-59CEC6D0F3F2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2B4A-14D8-4080-BEDA-3C6B2F406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380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نص « كيف تحفظ أسنانك سليمة « </a:t>
            </a:r>
            <a:r>
              <a:rPr lang="ar-SA" smtClean="0"/>
              <a:t/>
            </a:r>
            <a:br>
              <a:rPr lang="ar-SA" smtClean="0"/>
            </a:br>
            <a:r>
              <a:rPr lang="ar-SA" smtClean="0"/>
              <a:t>صفحة 222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عزيزي الطالب امامك بطاقتين </a:t>
            </a:r>
            <a:br>
              <a:rPr lang="ar-SA" dirty="0" smtClean="0"/>
            </a:br>
            <a:r>
              <a:rPr lang="ar-SA" dirty="0" smtClean="0"/>
              <a:t>الاولى :حل اسئلة فهم حول النص </a:t>
            </a:r>
            <a:br>
              <a:rPr lang="ar-SA" dirty="0" smtClean="0"/>
            </a:br>
            <a:r>
              <a:rPr lang="ar-SA" dirty="0" smtClean="0"/>
              <a:t>الثانية: اختيار اداة الاستفهام المناسبة للسؤال  </a:t>
            </a:r>
            <a:br>
              <a:rPr lang="ar-SA" dirty="0" smtClean="0"/>
            </a:br>
            <a:r>
              <a:rPr lang="ar-SA" dirty="0" smtClean="0"/>
              <a:t>قم بنسخ البطاقات على دفتر العربي ثم حلها </a:t>
            </a:r>
            <a:br>
              <a:rPr lang="ar-SA" dirty="0" smtClean="0"/>
            </a:br>
            <a:r>
              <a:rPr lang="ar-SA" smtClean="0"/>
              <a:t>عملًا ممتعًا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043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7864" y="0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نص : كيف تحفظ اسنانك سليمة  </a:t>
            </a:r>
          </a:p>
          <a:p>
            <a:pPr algn="ctr"/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716016" y="507831"/>
            <a:ext cx="4248472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r>
              <a:rPr lang="ar-SA" b="1" u="sng" dirty="0" smtClean="0"/>
              <a:t>ضع دائرة حول رقم الاجابة الصحيحة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Period"/>
            </a:pPr>
            <a:r>
              <a:rPr lang="ar-SA" b="1" u="sng" dirty="0" smtClean="0"/>
              <a:t>عدو الاسنان هو 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طبيب الاسنان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رسابة الاسنان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2. </a:t>
            </a:r>
            <a:r>
              <a:rPr lang="ar-SA" b="1" u="sng" dirty="0" smtClean="0"/>
              <a:t>يجب الابتعاد عن 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الحلويات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الفواكه والخضار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3. </a:t>
            </a:r>
            <a:r>
              <a:rPr lang="ar-SA" b="1" u="sng" dirty="0" smtClean="0"/>
              <a:t>ندافع عن الاسنان بواسطة 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الجراثيم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معجون وفرشاة الاسنان 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4. </a:t>
            </a:r>
            <a:r>
              <a:rPr lang="ar-SA" b="1" u="sng" dirty="0" smtClean="0"/>
              <a:t>ماذا نتعلم من الفقرة الاخيرة  ؟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ان نبتعد عن الاغذية المضرة ونتناول اغذية مفيدة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ان لا نأكل الحلويات فقط </a:t>
            </a:r>
          </a:p>
          <a:p>
            <a:pPr marL="342900" indent="-342900">
              <a:buAutoNum type="arabic1Minus"/>
            </a:pPr>
            <a:endParaRPr lang="ar-SA" dirty="0"/>
          </a:p>
          <a:p>
            <a:pPr marL="342900" indent="-342900">
              <a:buAutoNum type="arabic1Minus"/>
            </a:pPr>
            <a:endParaRPr lang="ar-S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7817" y="476672"/>
            <a:ext cx="3312368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/>
              <a:t>اجب عن الاسئلة التالية : </a:t>
            </a:r>
            <a:endParaRPr lang="ar-SA" b="1" dirty="0"/>
          </a:p>
          <a:p>
            <a:endParaRPr lang="ar-SA" b="1" dirty="0" smtClean="0"/>
          </a:p>
          <a:p>
            <a:r>
              <a:rPr lang="ar-SA" b="1" dirty="0" smtClean="0"/>
              <a:t>1. ماذا يجب ان نستعمل لتنظيف </a:t>
            </a:r>
            <a:r>
              <a:rPr lang="ar-SA" b="1" dirty="0" err="1" smtClean="0"/>
              <a:t>الاسنان,اثبت</a:t>
            </a:r>
            <a:r>
              <a:rPr lang="ar-SA" b="1" dirty="0" smtClean="0"/>
              <a:t> ذلك بجملة من النص  ؟ </a:t>
            </a:r>
          </a:p>
          <a:p>
            <a:r>
              <a:rPr lang="ar-SA" b="1" dirty="0" smtClean="0"/>
              <a:t>---------------------------------- </a:t>
            </a:r>
          </a:p>
          <a:p>
            <a:endParaRPr lang="ar-SA" b="1" dirty="0"/>
          </a:p>
          <a:p>
            <a:r>
              <a:rPr lang="ar-SA" b="1" dirty="0"/>
              <a:t>4</a:t>
            </a:r>
            <a:r>
              <a:rPr lang="ar-SA" b="1" dirty="0" smtClean="0"/>
              <a:t>. اذكر اهمية الاسنان كما ورد بالفقرة الاولى . </a:t>
            </a:r>
            <a:endParaRPr lang="ar-SA" b="1" dirty="0"/>
          </a:p>
          <a:p>
            <a:r>
              <a:rPr lang="ar-SA" b="1" dirty="0" smtClean="0"/>
              <a:t>-----------------</a:t>
            </a:r>
          </a:p>
          <a:p>
            <a:r>
              <a:rPr lang="ar-SA" b="1" dirty="0" smtClean="0"/>
              <a:t>-----------------</a:t>
            </a:r>
          </a:p>
          <a:p>
            <a:r>
              <a:rPr lang="ar-SA" b="1" dirty="0" smtClean="0"/>
              <a:t>-----------------</a:t>
            </a:r>
          </a:p>
          <a:p>
            <a:endParaRPr lang="ar-SA" b="1" dirty="0"/>
          </a:p>
          <a:p>
            <a:r>
              <a:rPr lang="ar-SA" b="1" dirty="0" smtClean="0"/>
              <a:t>5. ما هي رسابة الاسنان ؟ </a:t>
            </a:r>
            <a:endParaRPr lang="ar-SA" b="1" dirty="0"/>
          </a:p>
          <a:p>
            <a:r>
              <a:rPr lang="ar-SA" b="1" dirty="0" smtClean="0"/>
              <a:t>---------------------------------------- </a:t>
            </a:r>
          </a:p>
          <a:p>
            <a:endParaRPr lang="ar-SA" b="1" dirty="0"/>
          </a:p>
          <a:p>
            <a:r>
              <a:rPr lang="ar-SA" b="1" dirty="0" smtClean="0"/>
              <a:t>7. رسابة الاسنان مادة </a:t>
            </a:r>
            <a:r>
              <a:rPr lang="ar-SA" b="1" dirty="0" err="1" smtClean="0"/>
              <a:t>خطرة,اثبت</a:t>
            </a:r>
            <a:r>
              <a:rPr lang="ar-SA" b="1" dirty="0" smtClean="0"/>
              <a:t> ذلك من النص ؟ </a:t>
            </a:r>
            <a:endParaRPr lang="ar-SA" b="1" dirty="0"/>
          </a:p>
          <a:p>
            <a:r>
              <a:rPr lang="ar-SA" b="1" dirty="0" smtClean="0"/>
              <a:t>---------------------------------------</a:t>
            </a:r>
          </a:p>
          <a:p>
            <a:endParaRPr lang="ar-SA" b="1" dirty="0"/>
          </a:p>
          <a:p>
            <a:r>
              <a:rPr lang="ar-SA" b="1" dirty="0" smtClean="0"/>
              <a:t>8. اكتب طرق تحافظ بها على اسنانك ؟ </a:t>
            </a:r>
          </a:p>
          <a:p>
            <a:r>
              <a:rPr lang="ar-SA" b="1" dirty="0" smtClean="0"/>
              <a:t>---------------------------------------</a:t>
            </a:r>
          </a:p>
          <a:p>
            <a:endParaRPr lang="ar-SA" dirty="0"/>
          </a:p>
          <a:p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4572000" y="646331"/>
            <a:ext cx="0" cy="609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44408" y="323165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767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3059832" y="116632"/>
            <a:ext cx="56356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2000" b="1" dirty="0"/>
              <a:t>اكمل الناقص من المخزن لكي تحصل على سؤال مناسب للإجابة :</a:t>
            </a:r>
            <a:endParaRPr lang="he-IL" altLang="he-IL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90168"/>
            <a:ext cx="9042400" cy="632480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ar-SA" b="1" dirty="0"/>
              <a:t>السؤال : ________ </a:t>
            </a:r>
            <a:r>
              <a:rPr lang="ar-SA" b="1" dirty="0" smtClean="0"/>
              <a:t>هي رسابة الاسنان  </a:t>
            </a:r>
            <a:r>
              <a:rPr lang="ar-SA" b="1" dirty="0"/>
              <a:t>؟ 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رسابة الاسنان هي مادة بيضاء تتراكم على الاسنان .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2</a:t>
            </a:r>
            <a:r>
              <a:rPr lang="ar-SA" b="1" dirty="0" smtClean="0"/>
              <a:t>. </a:t>
            </a:r>
            <a:r>
              <a:rPr lang="ar-SA" b="1" dirty="0"/>
              <a:t>السؤال : ________ </a:t>
            </a:r>
            <a:r>
              <a:rPr lang="ar-SA" b="1" dirty="0" smtClean="0"/>
              <a:t>ننظف أسنانا من الخارج؟ 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نحرك الفرشاة بحركة قصيرة ودائرية .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3. السؤال : ______ </a:t>
            </a:r>
            <a:r>
              <a:rPr lang="ar-SA" b="1" dirty="0" smtClean="0"/>
              <a:t>تنظف اسنانك يوميا  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نعم , انظف اسناني كل يوم .</a:t>
            </a:r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 smtClean="0"/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4. السؤال:----------- عدد اسنان الانسان البالغ 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عدد الاسنان الدائمة عند الانسان البالغ 32 سنا . </a:t>
            </a:r>
          </a:p>
          <a:p>
            <a:pPr>
              <a:lnSpc>
                <a:spcPct val="150000"/>
              </a:lnSpc>
              <a:defRPr/>
            </a:pPr>
            <a:endParaRPr lang="he-IL" b="1" dirty="0"/>
          </a:p>
        </p:txBody>
      </p:sp>
      <p:grpSp>
        <p:nvGrpSpPr>
          <p:cNvPr id="18439" name="קבוצה 24"/>
          <p:cNvGrpSpPr>
            <a:grpSpLocks/>
          </p:cNvGrpSpPr>
          <p:nvPr/>
        </p:nvGrpSpPr>
        <p:grpSpPr bwMode="auto">
          <a:xfrm>
            <a:off x="4739621" y="2996952"/>
            <a:ext cx="3990515" cy="544513"/>
            <a:chOff x="2627784" y="1484784"/>
            <a:chExt cx="4658816" cy="770384"/>
          </a:xfrm>
        </p:grpSpPr>
        <p:sp>
          <p:nvSpPr>
            <p:cNvPr id="26" name="מלבן מעוגל 25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27" name="מחבר ישר 26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3" name="TextBox 29"/>
            <p:cNvSpPr txBox="1">
              <a:spLocks noChangeArrowheads="1"/>
            </p:cNvSpPr>
            <p:nvPr/>
          </p:nvSpPr>
          <p:spPr bwMode="auto">
            <a:xfrm>
              <a:off x="6502260" y="1680273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لماذا </a:t>
              </a:r>
              <a:endParaRPr lang="he-IL" altLang="he-IL" sz="1800" dirty="0"/>
            </a:p>
          </p:txBody>
        </p:sp>
        <p:sp>
          <p:nvSpPr>
            <p:cNvPr id="18456" name="TextBox 32"/>
            <p:cNvSpPr txBox="1">
              <a:spLocks noChangeArrowheads="1"/>
            </p:cNvSpPr>
            <p:nvPr/>
          </p:nvSpPr>
          <p:spPr bwMode="auto">
            <a:xfrm>
              <a:off x="3059832" y="1681674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 dirty="0"/>
            </a:p>
          </p:txBody>
        </p:sp>
      </p:grpSp>
      <p:grpSp>
        <p:nvGrpSpPr>
          <p:cNvPr id="18440" name="קבוצה 33"/>
          <p:cNvGrpSpPr>
            <a:grpSpLocks/>
          </p:cNvGrpSpPr>
          <p:nvPr/>
        </p:nvGrpSpPr>
        <p:grpSpPr bwMode="auto">
          <a:xfrm>
            <a:off x="4739621" y="4581128"/>
            <a:ext cx="4121804" cy="544512"/>
            <a:chOff x="2627784" y="1484784"/>
            <a:chExt cx="4658816" cy="770384"/>
          </a:xfrm>
        </p:grpSpPr>
        <p:sp>
          <p:nvSpPr>
            <p:cNvPr id="35" name="מלבן מעוגל 3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36" name="מחבר ישר 3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29"/>
          <p:cNvSpPr txBox="1">
            <a:spLocks noChangeArrowheads="1"/>
          </p:cNvSpPr>
          <p:nvPr/>
        </p:nvSpPr>
        <p:spPr bwMode="auto">
          <a:xfrm>
            <a:off x="6660232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 </a:t>
            </a:r>
            <a:endParaRPr lang="he-IL" altLang="he-IL" sz="1800" dirty="0"/>
          </a:p>
        </p:txBody>
      </p:sp>
      <p:sp>
        <p:nvSpPr>
          <p:cNvPr id="34" name="TextBox 29"/>
          <p:cNvSpPr txBox="1">
            <a:spLocks noChangeArrowheads="1"/>
          </p:cNvSpPr>
          <p:nvPr/>
        </p:nvSpPr>
        <p:spPr bwMode="auto">
          <a:xfrm>
            <a:off x="5877681" y="308454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ماذا </a:t>
            </a:r>
            <a:endParaRPr lang="he-IL" altLang="he-IL" sz="1800" dirty="0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5016658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اين</a:t>
            </a:r>
            <a:endParaRPr lang="he-IL" altLang="he-IL" sz="1800" dirty="0"/>
          </a:p>
        </p:txBody>
      </p:sp>
      <p:sp>
        <p:nvSpPr>
          <p:cNvPr id="40" name="TextBox 29"/>
          <p:cNvSpPr txBox="1">
            <a:spLocks noChangeArrowheads="1"/>
          </p:cNvSpPr>
          <p:nvPr/>
        </p:nvSpPr>
        <p:spPr bwMode="auto">
          <a:xfrm>
            <a:off x="7945712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41" name="TextBox 29"/>
          <p:cNvSpPr txBox="1">
            <a:spLocks noChangeArrowheads="1"/>
          </p:cNvSpPr>
          <p:nvPr/>
        </p:nvSpPr>
        <p:spPr bwMode="auto">
          <a:xfrm>
            <a:off x="6804248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هل</a:t>
            </a:r>
            <a:endParaRPr lang="he-IL" altLang="he-IL" sz="1800" dirty="0"/>
          </a:p>
        </p:txBody>
      </p: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5724128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43" name="TextBox 29"/>
          <p:cNvSpPr txBox="1">
            <a:spLocks noChangeArrowheads="1"/>
          </p:cNvSpPr>
          <p:nvPr/>
        </p:nvSpPr>
        <p:spPr bwMode="auto">
          <a:xfrm>
            <a:off x="4931971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</a:t>
            </a:r>
            <a:endParaRPr lang="he-IL" altLang="he-IL" sz="1800" dirty="0"/>
          </a:p>
        </p:txBody>
      </p:sp>
      <p:grpSp>
        <p:nvGrpSpPr>
          <p:cNvPr id="44" name="קבוצה 33"/>
          <p:cNvGrpSpPr>
            <a:grpSpLocks/>
          </p:cNvGrpSpPr>
          <p:nvPr/>
        </p:nvGrpSpPr>
        <p:grpSpPr bwMode="auto">
          <a:xfrm>
            <a:off x="4739621" y="6237312"/>
            <a:ext cx="4274204" cy="544512"/>
            <a:chOff x="2627784" y="1484784"/>
            <a:chExt cx="4658816" cy="770384"/>
          </a:xfrm>
        </p:grpSpPr>
        <p:sp>
          <p:nvSpPr>
            <p:cNvPr id="45" name="מלבן מעוגל 4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46" name="מחבר ישר 4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מחבר ישר 4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מחבר ישר 4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8081995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6967994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6012091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كم</a:t>
            </a:r>
            <a:endParaRPr lang="he-IL" altLang="he-IL" sz="1800" dirty="0"/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5075987" y="63720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متى</a:t>
            </a:r>
            <a:endParaRPr lang="he-IL" altLang="he-IL" sz="1800" dirty="0"/>
          </a:p>
        </p:txBody>
      </p:sp>
      <p:grpSp>
        <p:nvGrpSpPr>
          <p:cNvPr id="53" name="קבוצה 15"/>
          <p:cNvGrpSpPr>
            <a:grpSpLocks/>
          </p:cNvGrpSpPr>
          <p:nvPr/>
        </p:nvGrpSpPr>
        <p:grpSpPr bwMode="auto">
          <a:xfrm>
            <a:off x="4892021" y="1644471"/>
            <a:ext cx="3955909" cy="544513"/>
            <a:chOff x="2627784" y="1484784"/>
            <a:chExt cx="4658816" cy="770384"/>
          </a:xfrm>
        </p:grpSpPr>
        <p:sp>
          <p:nvSpPr>
            <p:cNvPr id="54" name="מלבן מעוגל 53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55" name="מחבר ישר 54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ישר 55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ישר 56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20"/>
            <p:cNvSpPr txBox="1">
              <a:spLocks noChangeArrowheads="1"/>
            </p:cNvSpPr>
            <p:nvPr/>
          </p:nvSpPr>
          <p:spPr bwMode="auto">
            <a:xfrm>
              <a:off x="6444208" y="1700808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اين</a:t>
              </a:r>
              <a:endParaRPr lang="he-IL" altLang="he-IL" sz="1800"/>
            </a:p>
          </p:txBody>
        </p:sp>
        <p:sp>
          <p:nvSpPr>
            <p:cNvPr id="59" name="TextBox 21"/>
            <p:cNvSpPr txBox="1">
              <a:spLocks noChangeArrowheads="1"/>
            </p:cNvSpPr>
            <p:nvPr/>
          </p:nvSpPr>
          <p:spPr bwMode="auto">
            <a:xfrm>
              <a:off x="5364088" y="1710701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ما</a:t>
              </a:r>
              <a:endParaRPr lang="he-IL" altLang="he-IL" sz="1800" dirty="0"/>
            </a:p>
          </p:txBody>
        </p:sp>
        <p:sp>
          <p:nvSpPr>
            <p:cNvPr id="60" name="TextBox 22"/>
            <p:cNvSpPr txBox="1">
              <a:spLocks noChangeArrowheads="1"/>
            </p:cNvSpPr>
            <p:nvPr/>
          </p:nvSpPr>
          <p:spPr bwMode="auto">
            <a:xfrm>
              <a:off x="4139952" y="1702661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كيف</a:t>
              </a:r>
              <a:endParaRPr lang="he-IL" altLang="he-IL" sz="1800"/>
            </a:p>
          </p:txBody>
        </p:sp>
        <p:sp>
          <p:nvSpPr>
            <p:cNvPr id="61" name="TextBox 23"/>
            <p:cNvSpPr txBox="1">
              <a:spLocks noChangeArrowheads="1"/>
            </p:cNvSpPr>
            <p:nvPr/>
          </p:nvSpPr>
          <p:spPr bwMode="auto">
            <a:xfrm>
              <a:off x="3059832" y="168167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هل</a:t>
              </a:r>
              <a:endParaRPr lang="he-IL" altLang="he-IL" sz="18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11560" y="39016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75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235</Words>
  <Application>Microsoft Office PowerPoint</Application>
  <PresentationFormat>عرض على الشاشة (3:4)‏</PresentationFormat>
  <Paragraphs>75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ערכת נושא Office</vt:lpstr>
      <vt:lpstr>نص « كيف تحفظ أسنانك سليمة «  صفحة 222    عزيزي الطالب امامك بطاقتين  الاولى :حل اسئلة فهم حول النص  الثانية: اختيار اداة الاستفهام المناسبة للسؤال   قم بنسخ البطاقات على دفتر العربي ثم حلها  عملًا ممتعًا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نص « كيف تحفظ أسنانك سليمة «  صفحة    عزيزي الطالب امامك بطاقتين  الاولى :حل اسئلة فهم حول النص  الثانية: اختيار اداة الاستفهام المناسبة للسؤال   قم بنسخ البطاقات على دفتر العربي ثم حلها  عملًا ممتعًا </dc:title>
  <dc:creator>Arabic</dc:creator>
  <cp:lastModifiedBy>Arabic</cp:lastModifiedBy>
  <cp:revision>2</cp:revision>
  <dcterms:created xsi:type="dcterms:W3CDTF">2020-03-28T17:03:26Z</dcterms:created>
  <dcterms:modified xsi:type="dcterms:W3CDTF">2020-03-28T17:14:01Z</dcterms:modified>
</cp:coreProperties>
</file>