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FFA1DB-550A-4F78-8B49-BC1B7BE6F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3014913-17B5-4C8F-928C-B4DB70CCE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174D3B6-3AAE-43E6-B6B9-85377C968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DD132E-2910-4258-930A-E78D5D6C2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6A44BC-1F4B-4109-9589-BB6E7AAD7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6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057817-4573-443F-A92A-5B48DC55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7F9D835-F2FD-41FF-BFB2-4E7C29231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7927BD-FF94-4D24-B0AD-758BF187F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D203AD-5174-415A-AFDB-244C9BA2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C1F4D6-15DD-4E88-B2DA-2A183E753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4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920FDFF-93B7-40F6-85B8-27E64E66F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70CD40B-3229-439B-8771-95F273D50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C61F4E1-4C6D-4B39-9396-5BEF9D68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D15C820-A7A6-4880-8C67-6F34A9347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2D0487-2C40-4B24-BBE3-795BF3B37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3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8F3EA1-55EB-414A-B18B-A7BC859C9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21CB86-2071-41E5-80D2-AFE279758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4C011E-EC8A-46B2-ADD8-D6D49AC72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FDBA1F5-C350-4103-A465-003132051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1F8417-FF12-4B9C-BCD7-A20A2024F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2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D63F31-633C-4C02-B64B-F67F5AD2E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9F6CBD-6F3D-4529-AB4B-2A557566F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09E8F6-2907-43CB-9D9E-85A64450F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DC6AE3-F592-4B64-B108-B29624405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6723DF-3D9D-4A9F-8083-A1D1E67EB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0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56CCC2-898F-4D13-9DDB-D06835555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32727E-BB1C-473F-866A-76FF1C90E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799F283-3826-4FE0-9FD3-FFA4FAF6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25A014-D95A-417C-AE20-90D444FC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5FC4237-E7C5-4B1B-8AFB-516D4A07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6073058-A046-4D4B-A490-70BBA9EA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7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87B136-77F8-4FE9-B68A-830D55AA7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007AB6-0925-4E52-83AB-749DCFA95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89F7BB-2F40-4283-A4B5-591BE89CA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E22E96E-AC58-4D9A-BA77-6291AD7074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183F0E0-0F0C-448A-B576-C0D8BBCB2F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2E668B7-6C60-44EA-95DF-F5CFEA213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BB59880-B837-4AB0-8FAF-1DC37BB6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ADBE0BC-3E82-4106-AF72-6618CAE1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8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BC15DC-243F-45F3-8C53-BF1C43739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E92D7A7-AD74-4FA4-8539-F0CF7082F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CD7B78C-CF1D-4A76-8EFF-571443AD3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A4AD763-9BF8-4719-A647-2C5D95F0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6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72B25D4-8DC3-457C-A345-C38CA0DCF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DD8F1C9-14FC-400B-AA3F-8BB9B8E1A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C1759C-E54F-44D5-8DA1-CFC418F9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1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A22DA2-9ECB-42A6-A4E7-8CB9ABEC1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FE0A8D5-12A9-4411-BDB4-156975A05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8C4F5D4-B442-4049-8BB6-4B0EDDDA0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D4F81B7-89E7-4EF8-95B7-00E2EC649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66925-9FE5-43B2-B606-B4CE2FD27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3EF9554-0117-4F61-BF16-27D5D7A5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4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571F6B-B669-4899-A323-93C2426A9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F0BA147-FCB0-4226-8E90-01B61AC30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4A5CB4C-D7D2-4C18-9DFD-01B210F08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8F3CA9-D649-4C45-9D4B-68792DF5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BEA96D2-0ABC-42F0-8795-8732B169D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5BE23A6-7365-40CF-B676-015889850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8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736B624-3441-4F5C-AD27-83BE8D3A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203214-B2E7-4F35-8F24-E493C808A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BDB5142-7650-424D-8685-D76F728FE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A7A27-0E18-4235-AE55-A64F88768349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CB365D-76C6-4EC0-AB3D-A49124A30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A980D9-7B63-42E8-B022-6406641B6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F7921-0263-460B-82C5-E93B40A8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6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34CD06-DA61-4B99-B4EB-1C8051BB1B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99038"/>
            <a:ext cx="9141069" cy="24109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https://ad3.co.il/upImages/2485_641.png">
            <a:extLst>
              <a:ext uri="{FF2B5EF4-FFF2-40B4-BE49-F238E27FC236}">
                <a16:creationId xmlns:a16="http://schemas.microsoft.com/office/drawing/2014/main" id="{3B43EF45-D035-4FBB-BB93-A333FE617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3" y="0"/>
            <a:ext cx="11922370" cy="697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5305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IMOE001</dc:creator>
  <cp:lastModifiedBy>IMOE001</cp:lastModifiedBy>
  <cp:revision>1</cp:revision>
  <dcterms:created xsi:type="dcterms:W3CDTF">2021-09-15T05:32:16Z</dcterms:created>
  <dcterms:modified xsi:type="dcterms:W3CDTF">2021-09-15T05:32:41Z</dcterms:modified>
</cp:coreProperties>
</file>