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4"/>
  </p:notesMasterIdLst>
  <p:sldIdLst>
    <p:sldId id="256" r:id="rId2"/>
    <p:sldId id="258" r:id="rId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9AFFAD04-423E-46A3-A10D-CF01FAD6612E}" type="datetimeFigureOut">
              <a:rPr lang="he-IL" smtClean="0"/>
              <a:t>ט"ו/חשון/תש"פ</a:t>
            </a:fld>
            <a:endParaRPr lang="he-IL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53B7F7D8-F335-49B8-A755-EE45069F094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186497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انقر لتحرير نمط العنوان الثانوي الرئيسي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8F02B-9012-4FA3-A91C-74CC6B46A4BF}" type="datetimeFigureOut">
              <a:rPr lang="he-IL" smtClean="0"/>
              <a:t>ט"ו/חשון/תש"פ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3623-87F6-4CB7-BB19-E12921E0980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53077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8F02B-9012-4FA3-A91C-74CC6B46A4BF}" type="datetimeFigureOut">
              <a:rPr lang="he-IL" smtClean="0"/>
              <a:t>ט"ו/חשון/תש"פ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3623-87F6-4CB7-BB19-E12921E0980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89793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8F02B-9012-4FA3-A91C-74CC6B46A4BF}" type="datetimeFigureOut">
              <a:rPr lang="he-IL" smtClean="0"/>
              <a:t>ט"ו/חשון/תש"פ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3623-87F6-4CB7-BB19-E12921E0980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61417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8F02B-9012-4FA3-A91C-74CC6B46A4BF}" type="datetimeFigureOut">
              <a:rPr lang="he-IL" smtClean="0"/>
              <a:t>ט"ו/חשון/תש"פ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3623-87F6-4CB7-BB19-E12921E0980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27593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8F02B-9012-4FA3-A91C-74CC6B46A4BF}" type="datetimeFigureOut">
              <a:rPr lang="he-IL" smtClean="0"/>
              <a:t>ט"ו/חשון/תש"פ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3623-87F6-4CB7-BB19-E12921E0980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11944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8F02B-9012-4FA3-A91C-74CC6B46A4BF}" type="datetimeFigureOut">
              <a:rPr lang="he-IL" smtClean="0"/>
              <a:t>ט"ו/חשון/תש"פ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3623-87F6-4CB7-BB19-E12921E0980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89478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8F02B-9012-4FA3-A91C-74CC6B46A4BF}" type="datetimeFigureOut">
              <a:rPr lang="he-IL" smtClean="0"/>
              <a:t>ט"ו/חשון/תש"פ</a:t>
            </a:fld>
            <a:endParaRPr lang="he-IL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3623-87F6-4CB7-BB19-E12921E0980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06870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8F02B-9012-4FA3-A91C-74CC6B46A4BF}" type="datetimeFigureOut">
              <a:rPr lang="he-IL" smtClean="0"/>
              <a:t>ט"ו/חשון/תש"פ</a:t>
            </a:fld>
            <a:endParaRPr lang="he-IL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3623-87F6-4CB7-BB19-E12921E0980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92922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8F02B-9012-4FA3-A91C-74CC6B46A4BF}" type="datetimeFigureOut">
              <a:rPr lang="he-IL" smtClean="0"/>
              <a:t>ט"ו/חשון/תש"פ</a:t>
            </a:fld>
            <a:endParaRPr lang="he-IL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3623-87F6-4CB7-BB19-E12921E0980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67243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8F02B-9012-4FA3-A91C-74CC6B46A4BF}" type="datetimeFigureOut">
              <a:rPr lang="he-IL" smtClean="0"/>
              <a:t>ט"ו/חשון/תש"פ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3623-87F6-4CB7-BB19-E12921E0980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46573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8F02B-9012-4FA3-A91C-74CC6B46A4BF}" type="datetimeFigureOut">
              <a:rPr lang="he-IL" smtClean="0"/>
              <a:t>ט"ו/חשון/תש"פ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3623-87F6-4CB7-BB19-E12921E0980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45532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8F02B-9012-4FA3-A91C-74CC6B46A4BF}" type="datetimeFigureOut">
              <a:rPr lang="he-IL" smtClean="0"/>
              <a:t>ט"ו/חשון/תש"פ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23623-87F6-4CB7-BB19-E12921E0980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28826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www.google.co.il/url?sa=i&amp;rct=j&amp;q=&amp;esrc=s&amp;source=images&amp;cd=&amp;cad=rja&amp;uact=8&amp;ved=0ahUKEwiNyv6_s6vZAhUJbFAKHUIEAKAQjRwIBw&amp;url=http://www.kaye7.org.il/violence.htm&amp;psig=AOvVaw0Fu4fxgKqMcLy98CnL-d4q&amp;ust=1518903639677525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gif"/><Relationship Id="rId4" Type="http://schemas.openxmlformats.org/officeDocument/2006/relationships/hyperlink" Target="https://www.google.co.il/url?sa=i&amp;rct=j&amp;q=&amp;esrc=s&amp;source=images&amp;cd=&amp;cad=rja&amp;uact=8&amp;ved=0ahUKEwik6N3Ks6vZAhVMEVAKHXj-BV0QjRwIBw&amp;url=https://smtv24x7.com/english-news-6769-duster-fight-drawn-into-death.html&amp;psig=AOvVaw0Fu4fxgKqMcLy98CnL-d4q&amp;ust=1518903639677525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نتيجة بحث الصور عن אלימות בין ילדים תמונות צביעה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8694" y="0"/>
            <a:ext cx="4139952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صورة ذات صلة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2"/>
            <a:ext cx="4392488" cy="6741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6251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467544" y="188641"/>
            <a:ext cx="7772400" cy="1470025"/>
          </a:xfrm>
        </p:spPr>
        <p:txBody>
          <a:bodyPr>
            <a:normAutofit/>
          </a:bodyPr>
          <a:lstStyle/>
          <a:p>
            <a:r>
              <a:rPr lang="ar-SA" sz="2400" dirty="0" smtClean="0"/>
              <a:t>ضع اشارة × بجانب الحدث الذي تعتبره حدثا عنيفا</a:t>
            </a:r>
            <a:endParaRPr lang="he-IL" sz="2400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611560" y="1340769"/>
            <a:ext cx="8064896" cy="5328592"/>
          </a:xfrm>
        </p:spPr>
        <p:txBody>
          <a:bodyPr>
            <a:normAutofit/>
          </a:bodyPr>
          <a:lstStyle/>
          <a:p>
            <a:pPr algn="r"/>
            <a:r>
              <a:rPr lang="ar-SA" sz="2400" dirty="0" smtClean="0">
                <a:solidFill>
                  <a:schemeClr val="tx1"/>
                </a:solidFill>
              </a:rPr>
              <a:t>1</a:t>
            </a:r>
            <a:r>
              <a:rPr lang="ar-SA" sz="2800" dirty="0" smtClean="0">
                <a:solidFill>
                  <a:schemeClr val="tx1"/>
                </a:solidFill>
              </a:rPr>
              <a:t>.سعيد حبس اخته في الحمام </a:t>
            </a:r>
          </a:p>
          <a:p>
            <a:pPr algn="r"/>
            <a:r>
              <a:rPr lang="ar-SA" sz="2800" dirty="0" smtClean="0">
                <a:solidFill>
                  <a:schemeClr val="tx1"/>
                </a:solidFill>
              </a:rPr>
              <a:t>2.امير خربش على طاولة الصف </a:t>
            </a:r>
          </a:p>
          <a:p>
            <a:pPr algn="r"/>
            <a:r>
              <a:rPr lang="ar-SA" sz="2800" dirty="0" smtClean="0">
                <a:solidFill>
                  <a:schemeClr val="tx1"/>
                </a:solidFill>
              </a:rPr>
              <a:t>3.اكرم وجد قلما على الارض </a:t>
            </a:r>
            <a:r>
              <a:rPr lang="ar-SA" sz="2800" dirty="0" err="1" smtClean="0">
                <a:solidFill>
                  <a:schemeClr val="tx1"/>
                </a:solidFill>
              </a:rPr>
              <a:t>فاخذه</a:t>
            </a:r>
            <a:r>
              <a:rPr lang="ar-SA" sz="2800" dirty="0" smtClean="0">
                <a:solidFill>
                  <a:schemeClr val="tx1"/>
                </a:solidFill>
              </a:rPr>
              <a:t> </a:t>
            </a:r>
          </a:p>
          <a:p>
            <a:pPr algn="r"/>
            <a:r>
              <a:rPr lang="ar-SA" sz="2800" dirty="0" smtClean="0">
                <a:solidFill>
                  <a:schemeClr val="tx1"/>
                </a:solidFill>
              </a:rPr>
              <a:t>4.نسيم قطف حبة مشمش عن الشجرة </a:t>
            </a:r>
          </a:p>
          <a:p>
            <a:pPr algn="r"/>
            <a:r>
              <a:rPr lang="ar-SA" sz="2800" dirty="0" smtClean="0">
                <a:solidFill>
                  <a:schemeClr val="tx1"/>
                </a:solidFill>
              </a:rPr>
              <a:t>5.شادي شتم ابن الجيران </a:t>
            </a:r>
          </a:p>
          <a:p>
            <a:pPr algn="r"/>
            <a:r>
              <a:rPr lang="ar-SA" sz="2800" dirty="0" smtClean="0">
                <a:solidFill>
                  <a:schemeClr val="tx1"/>
                </a:solidFill>
              </a:rPr>
              <a:t>6.نسيم تناول قطعة حلوى من الحانوت بعد ان دفع ثمنها </a:t>
            </a:r>
          </a:p>
          <a:p>
            <a:pPr algn="r"/>
            <a:r>
              <a:rPr lang="ar-SA" sz="2800" dirty="0" smtClean="0">
                <a:solidFill>
                  <a:schemeClr val="tx1"/>
                </a:solidFill>
              </a:rPr>
              <a:t>7.نسمة رشت ماء على صديقتها في حصة الرياضة </a:t>
            </a:r>
          </a:p>
          <a:p>
            <a:pPr algn="r"/>
            <a:r>
              <a:rPr lang="ar-SA" sz="2800" dirty="0" smtClean="0">
                <a:solidFill>
                  <a:schemeClr val="tx1"/>
                </a:solidFill>
              </a:rPr>
              <a:t>8.محمود صرخ بصوت عال على مقربة من اذن سناء </a:t>
            </a:r>
            <a:endParaRPr lang="he-IL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4294562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62</Words>
  <Application>Microsoft Office PowerPoint</Application>
  <PresentationFormat>عرض على الشاشة (3:4)‏</PresentationFormat>
  <Paragraphs>9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ערכת נושא Office</vt:lpstr>
      <vt:lpstr>عرض تقديمي في PowerPoint</vt:lpstr>
      <vt:lpstr>ضع اشارة × بجانب الحدث الذي تعتبره حدثا عنيفا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Arabic</dc:creator>
  <cp:lastModifiedBy>Arabic</cp:lastModifiedBy>
  <cp:revision>6</cp:revision>
  <dcterms:created xsi:type="dcterms:W3CDTF">2018-02-16T21:42:32Z</dcterms:created>
  <dcterms:modified xsi:type="dcterms:W3CDTF">2019-11-13T10:09:42Z</dcterms:modified>
</cp:coreProperties>
</file>