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05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79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734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882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342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175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056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73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60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12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422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431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جد حاصل الضرب </a:t>
            </a:r>
            <a:r>
              <a:rPr lang="ar-SA" dirty="0" err="1" smtClean="0"/>
              <a:t>باكمال</a:t>
            </a:r>
            <a:r>
              <a:rPr lang="ar-SA" dirty="0" smtClean="0"/>
              <a:t> </a:t>
            </a:r>
            <a:r>
              <a:rPr lang="ar-SA" dirty="0" smtClean="0"/>
              <a:t>الجداول التالية </a:t>
            </a:r>
            <a:r>
              <a:rPr lang="ar-SA" dirty="0" smtClean="0"/>
              <a:t>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428798"/>
              </p:ext>
            </p:extLst>
          </p:nvPr>
        </p:nvGraphicFramePr>
        <p:xfrm>
          <a:off x="395536" y="1124744"/>
          <a:ext cx="3735415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39026"/>
                <a:gridCol w="755140"/>
                <a:gridCol w="747083"/>
                <a:gridCol w="747083"/>
                <a:gridCol w="747083"/>
              </a:tblGrid>
              <a:tr h="936104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3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5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</a:t>
                      </a:r>
                      <a:r>
                        <a:rPr lang="en-US" sz="2400" b="1" dirty="0" smtClean="0"/>
                        <a:t>2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3600" b="1" baseline="0" dirty="0" smtClean="0"/>
                        <a:t>2</a:t>
                      </a:r>
                      <a:r>
                        <a:rPr lang="en-US" sz="2800" b="1" baseline="0" dirty="0" smtClean="0"/>
                        <a:t> </a:t>
                      </a:r>
                      <a:endParaRPr lang="en-US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40131"/>
              </p:ext>
            </p:extLst>
          </p:nvPr>
        </p:nvGraphicFramePr>
        <p:xfrm>
          <a:off x="251520" y="3789040"/>
          <a:ext cx="3870430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9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10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3600" b="1" baseline="0" dirty="0" smtClean="0"/>
                        <a:t>4</a:t>
                      </a:r>
                      <a:endParaRPr lang="en-US" sz="24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570730"/>
              </p:ext>
            </p:extLst>
          </p:nvPr>
        </p:nvGraphicFramePr>
        <p:xfrm>
          <a:off x="4932040" y="1052736"/>
          <a:ext cx="3870430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8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6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7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baseline="0" dirty="0" smtClean="0"/>
                        <a:t>    </a:t>
                      </a:r>
                      <a:r>
                        <a:rPr lang="en-US" sz="3600" b="1" baseline="0" dirty="0" smtClean="0"/>
                        <a:t>3</a:t>
                      </a:r>
                      <a:endParaRPr lang="en-US" sz="24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38549"/>
              </p:ext>
            </p:extLst>
          </p:nvPr>
        </p:nvGraphicFramePr>
        <p:xfrm>
          <a:off x="4932040" y="3717032"/>
          <a:ext cx="3870430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3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baseline="0" dirty="0" smtClean="0"/>
                        <a:t>    </a:t>
                      </a:r>
                      <a:r>
                        <a:rPr lang="ar-SA" sz="3600" b="1" baseline="0" dirty="0" smtClean="0"/>
                        <a:t>1</a:t>
                      </a:r>
                      <a:endParaRPr lang="en-US" sz="24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16416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745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148064" y="1340768"/>
            <a:ext cx="3528392" cy="5517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5292080" y="1484784"/>
            <a:ext cx="3384376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4 مرات 3 يساوي </a:t>
            </a:r>
            <a:r>
              <a:rPr lang="ar-SA" sz="2800" b="1" u="sng" dirty="0" smtClean="0"/>
              <a:t>12=4</a:t>
            </a:r>
            <a:r>
              <a:rPr lang="en-US" sz="2800" b="1" u="sng" dirty="0" smtClean="0"/>
              <a:t>x</a:t>
            </a:r>
            <a:r>
              <a:rPr lang="ar-SA" sz="2800" b="1" u="sng" dirty="0" smtClean="0"/>
              <a:t>3 </a:t>
            </a:r>
            <a:endParaRPr lang="ar-SA" sz="2800" b="1" u="sng" dirty="0" smtClean="0"/>
          </a:p>
          <a:p>
            <a:pPr marL="514350" indent="-514350">
              <a:buAutoNum type="arabicPlain" startAt="8"/>
            </a:pPr>
            <a:endParaRPr lang="ar-SA" sz="2800" b="1" dirty="0"/>
          </a:p>
          <a:p>
            <a:r>
              <a:rPr lang="ar-SA" sz="2800" b="1" dirty="0" smtClean="0"/>
              <a:t>7 مرات 1 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10 مرات 0يساوي ------ </a:t>
            </a:r>
          </a:p>
          <a:p>
            <a:endParaRPr lang="ar-SA" sz="2800" b="1" dirty="0"/>
          </a:p>
          <a:p>
            <a:r>
              <a:rPr lang="ar-SA" sz="2800" b="1" dirty="0" smtClean="0"/>
              <a:t>8 مرات 2 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3 مرات 3 يساوي </a:t>
            </a:r>
            <a:r>
              <a:rPr lang="ar-SA" sz="2800" b="1" dirty="0" smtClean="0"/>
              <a:t>--------</a:t>
            </a:r>
          </a:p>
          <a:p>
            <a:endParaRPr lang="ar-SA" sz="2800" b="1" dirty="0"/>
          </a:p>
          <a:p>
            <a:r>
              <a:rPr lang="ar-SA" sz="2800" b="1" dirty="0" smtClean="0"/>
              <a:t>4مرات 5 يساوي ---------</a:t>
            </a:r>
            <a:endParaRPr lang="ar-SA" sz="28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412717" y="548216"/>
            <a:ext cx="343904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اكتب التمرين المناسب وجد حاصل الضرب للتمارين</a:t>
            </a:r>
            <a:endParaRPr lang="he-IL" sz="2400" b="1" dirty="0"/>
          </a:p>
        </p:txBody>
      </p:sp>
      <p:sp>
        <p:nvSpPr>
          <p:cNvPr id="7" name="אליפסה 6"/>
          <p:cNvSpPr/>
          <p:nvPr/>
        </p:nvSpPr>
        <p:spPr>
          <a:xfrm>
            <a:off x="3851920" y="116632"/>
            <a:ext cx="1584176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بطاقة عمل</a:t>
            </a:r>
            <a:endParaRPr lang="he-IL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60432" y="116632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2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971599" y="879103"/>
            <a:ext cx="343904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   </a:t>
            </a:r>
            <a:endParaRPr lang="he-IL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8394" y="1109935"/>
            <a:ext cx="3294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جد </a:t>
            </a:r>
            <a:r>
              <a:rPr lang="ar-SA" b="1" dirty="0" smtClean="0"/>
              <a:t>العامل المجهول في التمارين التالية:</a:t>
            </a:r>
            <a:endParaRPr lang="he-IL" b="1" dirty="0"/>
          </a:p>
        </p:txBody>
      </p:sp>
      <p:sp>
        <p:nvSpPr>
          <p:cNvPr id="15" name="מלבן 14"/>
          <p:cNvSpPr/>
          <p:nvPr/>
        </p:nvSpPr>
        <p:spPr>
          <a:xfrm>
            <a:off x="238245" y="1838726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sz="2400" b="1" dirty="0"/>
              <a:t> </a:t>
            </a:r>
            <a:r>
              <a:rPr lang="en-US" sz="2400" b="1" dirty="0" smtClean="0"/>
              <a:t>3x---- </a:t>
            </a:r>
            <a:r>
              <a:rPr lang="en-US" sz="2400" b="1" dirty="0"/>
              <a:t>= </a:t>
            </a:r>
            <a:r>
              <a:rPr lang="en-US" sz="2400" b="1" dirty="0" smtClean="0"/>
              <a:t>21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2x--- </a:t>
            </a:r>
            <a:r>
              <a:rPr lang="en-US" sz="2400" b="1" dirty="0"/>
              <a:t>= </a:t>
            </a:r>
            <a:r>
              <a:rPr lang="en-US" sz="2400" b="1" dirty="0" smtClean="0"/>
              <a:t>6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----</a:t>
            </a:r>
            <a:r>
              <a:rPr lang="en-US" sz="2400" b="1" dirty="0" smtClean="0"/>
              <a:t>x4 </a:t>
            </a:r>
            <a:r>
              <a:rPr lang="en-US" sz="2400" b="1" dirty="0"/>
              <a:t>= </a:t>
            </a:r>
            <a:r>
              <a:rPr lang="en-US" sz="2400" b="1" dirty="0" smtClean="0"/>
              <a:t>16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4x-</a:t>
            </a:r>
            <a:r>
              <a:rPr lang="en-US" sz="2400" b="1" dirty="0" smtClean="0"/>
              <a:t>---= </a:t>
            </a:r>
            <a:r>
              <a:rPr lang="en-US" sz="2400" b="1" dirty="0" smtClean="0"/>
              <a:t>40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3x----- </a:t>
            </a:r>
            <a:r>
              <a:rPr lang="en-US" sz="2400" b="1" dirty="0"/>
              <a:t>= </a:t>
            </a:r>
            <a:r>
              <a:rPr lang="en-US" sz="2400" b="1" dirty="0" smtClean="0"/>
              <a:t>27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1x-----= </a:t>
            </a:r>
            <a:r>
              <a:rPr lang="en-US" sz="2400" b="1" dirty="0" smtClean="0"/>
              <a:t>9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2x---- </a:t>
            </a:r>
            <a:r>
              <a:rPr lang="en-US" sz="2400" b="1" dirty="0"/>
              <a:t>= </a:t>
            </a:r>
            <a:r>
              <a:rPr lang="en-US" sz="2400" b="1" dirty="0" smtClean="0"/>
              <a:t>20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2356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133</Words>
  <Application>Microsoft Office PowerPoint</Application>
  <PresentationFormat>عرض على الشاشة (3:4)‏</PresentationFormat>
  <Paragraphs>83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ערכת נושא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2</cp:revision>
  <dcterms:created xsi:type="dcterms:W3CDTF">2020-03-16T08:03:11Z</dcterms:created>
  <dcterms:modified xsi:type="dcterms:W3CDTF">2020-03-16T08:08:51Z</dcterms:modified>
</cp:coreProperties>
</file>