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EF67C-8493-4B2C-8EB8-F3B4F419DCF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54B3D-88B7-4127-A3D5-B24E2C7A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3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77DD9-008D-4CC4-835E-5B119D7AC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5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י"ט/תשרי/תשפ"א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92" y="404664"/>
            <a:ext cx="5013688" cy="615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win8\Downloads\14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10759" r="33779" b="21059"/>
          <a:stretch/>
        </p:blipFill>
        <p:spPr bwMode="auto">
          <a:xfrm>
            <a:off x="1907704" y="-27384"/>
            <a:ext cx="54006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5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in8\Downloads\15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6318" r="27719" b="22036"/>
          <a:stretch/>
        </p:blipFill>
        <p:spPr bwMode="auto">
          <a:xfrm>
            <a:off x="1979712" y="9384"/>
            <a:ext cx="520365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2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in8\Downloads\16 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11730" r="32175" b="21966"/>
          <a:stretch/>
        </p:blipFill>
        <p:spPr bwMode="auto">
          <a:xfrm>
            <a:off x="1979712" y="9384"/>
            <a:ext cx="5116705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71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in8\Downloads\17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t="17004" r="25044" b="19895"/>
          <a:stretch/>
        </p:blipFill>
        <p:spPr bwMode="auto">
          <a:xfrm>
            <a:off x="1818928" y="-3301"/>
            <a:ext cx="5389418" cy="696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2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in8\Downloads\18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11827" r="32709" b="22875"/>
          <a:stretch/>
        </p:blipFill>
        <p:spPr bwMode="auto">
          <a:xfrm>
            <a:off x="1700263" y="-26624"/>
            <a:ext cx="5536033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8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in8\Downloads\19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18385" r="28075" b="20654"/>
          <a:stretch/>
        </p:blipFill>
        <p:spPr bwMode="auto">
          <a:xfrm>
            <a:off x="1763688" y="14001"/>
            <a:ext cx="5486223" cy="68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4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in8\Downloads\20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6769" r="27005" b="20254"/>
          <a:stretch/>
        </p:blipFill>
        <p:spPr bwMode="auto">
          <a:xfrm>
            <a:off x="1907704" y="0"/>
            <a:ext cx="559224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8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8\Downloads\6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12799" r="30392" b="26088"/>
          <a:stretch/>
        </p:blipFill>
        <p:spPr bwMode="auto">
          <a:xfrm>
            <a:off x="2123728" y="188640"/>
            <a:ext cx="5106825" cy="653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5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n8\Downloads\7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8167" r="27887" b="23273"/>
          <a:stretch/>
        </p:blipFill>
        <p:spPr bwMode="auto">
          <a:xfrm>
            <a:off x="1691680" y="44624"/>
            <a:ext cx="5760095" cy="67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7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in8\Downloads\8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 r="31818" b="21906"/>
          <a:stretch/>
        </p:blipFill>
        <p:spPr bwMode="auto">
          <a:xfrm>
            <a:off x="1907704" y="32079"/>
            <a:ext cx="54006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3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n8\Downloads\9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12653" r="37344" b="26242"/>
          <a:stretch/>
        </p:blipFill>
        <p:spPr bwMode="auto">
          <a:xfrm>
            <a:off x="1979712" y="44624"/>
            <a:ext cx="5288956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2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in8\Downloads\10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t="12290" r="28788" b="23572"/>
          <a:stretch/>
        </p:blipFill>
        <p:spPr bwMode="auto">
          <a:xfrm>
            <a:off x="1907704" y="29879"/>
            <a:ext cx="5403273" cy="68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6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in8\Downloads\11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10113" r="25580" b="19632"/>
          <a:stretch/>
        </p:blipFill>
        <p:spPr bwMode="auto">
          <a:xfrm>
            <a:off x="1907704" y="9376"/>
            <a:ext cx="5328592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4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in8\Downloads\12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6246" r="29453" b="24301"/>
          <a:stretch/>
        </p:blipFill>
        <p:spPr bwMode="auto">
          <a:xfrm>
            <a:off x="2179393" y="-27384"/>
            <a:ext cx="4840879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7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in8\Downloads\13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16051" r="26292" b="22387"/>
          <a:stretch/>
        </p:blipFill>
        <p:spPr bwMode="auto">
          <a:xfrm>
            <a:off x="1763688" y="-27384"/>
            <a:ext cx="5746279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6986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</Words>
  <Application>Microsoft Office PowerPoint</Application>
  <PresentationFormat>‫הצגה על המסך (4:3)</PresentationFormat>
  <Paragraphs>1</Paragraphs>
  <Slides>16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ערכת נושא של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win8</dc:creator>
  <cp:lastModifiedBy>תמאם אלקרינאוי</cp:lastModifiedBy>
  <cp:revision>3</cp:revision>
  <dcterms:created xsi:type="dcterms:W3CDTF">2020-09-27T14:09:28Z</dcterms:created>
  <dcterms:modified xsi:type="dcterms:W3CDTF">2020-10-07T08:39:26Z</dcterms:modified>
</cp:coreProperties>
</file>