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A0B0-20BD-4336-977F-0B1BA151AD9C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44640-77D3-442A-ABD7-A0F40ECC5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209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A0B0-20BD-4336-977F-0B1BA151AD9C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44640-77D3-442A-ABD7-A0F40ECC5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820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A0B0-20BD-4336-977F-0B1BA151AD9C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44640-77D3-442A-ABD7-A0F40ECC5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513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A0B0-20BD-4336-977F-0B1BA151AD9C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44640-77D3-442A-ABD7-A0F40ECC5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68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A0B0-20BD-4336-977F-0B1BA151AD9C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44640-77D3-442A-ABD7-A0F40ECC5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83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A0B0-20BD-4336-977F-0B1BA151AD9C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44640-77D3-442A-ABD7-A0F40ECC5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590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A0B0-20BD-4336-977F-0B1BA151AD9C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44640-77D3-442A-ABD7-A0F40ECC5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741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A0B0-20BD-4336-977F-0B1BA151AD9C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44640-77D3-442A-ABD7-A0F40ECC5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61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A0B0-20BD-4336-977F-0B1BA151AD9C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44640-77D3-442A-ABD7-A0F40ECC5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48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A0B0-20BD-4336-977F-0B1BA151AD9C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44640-77D3-442A-ABD7-A0F40ECC5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512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5A0B0-20BD-4336-977F-0B1BA151AD9C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44640-77D3-442A-ABD7-A0F40ECC5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360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5A0B0-20BD-4336-977F-0B1BA151AD9C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44640-77D3-442A-ABD7-A0F40ECC52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9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00766" y="489397"/>
            <a:ext cx="9414457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תתאים את המספר לשם המספר</a:t>
            </a:r>
          </a:p>
          <a:p>
            <a:endParaRPr lang="he-IL" dirty="0"/>
          </a:p>
          <a:p>
            <a:r>
              <a:rPr lang="he-IL" dirty="0" smtClean="0"/>
              <a:t>אחד  (</a:t>
            </a:r>
            <a:r>
              <a:rPr lang="ar-SA" dirty="0" err="1" smtClean="0"/>
              <a:t>إحاد</a:t>
            </a:r>
            <a:r>
              <a:rPr lang="ar-SA" dirty="0" smtClean="0"/>
              <a:t>)</a:t>
            </a:r>
            <a:r>
              <a:rPr lang="he-IL" dirty="0" smtClean="0"/>
              <a:t>                                                                            9</a:t>
            </a:r>
          </a:p>
          <a:p>
            <a:endParaRPr lang="he-IL" dirty="0" smtClean="0"/>
          </a:p>
          <a:p>
            <a:r>
              <a:rPr lang="he-IL" dirty="0" smtClean="0"/>
              <a:t>שתים  </a:t>
            </a:r>
            <a:r>
              <a:rPr lang="ar-SA" dirty="0" smtClean="0"/>
              <a:t>(</a:t>
            </a:r>
            <a:r>
              <a:rPr lang="ar-SA" dirty="0" err="1" smtClean="0"/>
              <a:t>شتاييم</a:t>
            </a:r>
            <a:r>
              <a:rPr lang="ar-SA" dirty="0" smtClean="0"/>
              <a:t>)</a:t>
            </a:r>
            <a:r>
              <a:rPr lang="he-IL" dirty="0" smtClean="0"/>
              <a:t>                                                                        4</a:t>
            </a:r>
          </a:p>
          <a:p>
            <a:endParaRPr lang="he-IL" dirty="0" smtClean="0"/>
          </a:p>
          <a:p>
            <a:r>
              <a:rPr lang="he-IL" dirty="0" smtClean="0"/>
              <a:t>שלוש  </a:t>
            </a:r>
            <a:r>
              <a:rPr lang="ar-SA" dirty="0" smtClean="0"/>
              <a:t>(شلوش)</a:t>
            </a:r>
            <a:r>
              <a:rPr lang="he-IL" dirty="0" smtClean="0"/>
              <a:t>                                                                        8</a:t>
            </a:r>
          </a:p>
          <a:p>
            <a:endParaRPr lang="he-IL" dirty="0" smtClean="0"/>
          </a:p>
          <a:p>
            <a:r>
              <a:rPr lang="he-IL" dirty="0" smtClean="0"/>
              <a:t>ארבע  </a:t>
            </a:r>
            <a:r>
              <a:rPr lang="ar-SA" dirty="0" smtClean="0"/>
              <a:t>(أرباع)</a:t>
            </a:r>
            <a:r>
              <a:rPr lang="he-IL" dirty="0" smtClean="0"/>
              <a:t>                                                                        10</a:t>
            </a:r>
          </a:p>
          <a:p>
            <a:endParaRPr lang="he-IL" dirty="0" smtClean="0"/>
          </a:p>
          <a:p>
            <a:r>
              <a:rPr lang="he-IL" dirty="0" smtClean="0"/>
              <a:t>חמש </a:t>
            </a:r>
            <a:r>
              <a:rPr lang="ar-SA" dirty="0" smtClean="0"/>
              <a:t>(حميش)</a:t>
            </a:r>
            <a:r>
              <a:rPr lang="he-IL" dirty="0" smtClean="0"/>
              <a:t>                                                                         1</a:t>
            </a:r>
          </a:p>
          <a:p>
            <a:endParaRPr lang="he-IL" dirty="0" smtClean="0"/>
          </a:p>
          <a:p>
            <a:r>
              <a:rPr lang="he-IL" dirty="0" smtClean="0"/>
              <a:t>שש </a:t>
            </a:r>
            <a:r>
              <a:rPr lang="ar-SA" dirty="0" smtClean="0"/>
              <a:t>(شيش)</a:t>
            </a:r>
            <a:r>
              <a:rPr lang="he-IL" dirty="0" smtClean="0"/>
              <a:t>                                                                            7</a:t>
            </a:r>
          </a:p>
          <a:p>
            <a:endParaRPr lang="he-IL" dirty="0" smtClean="0"/>
          </a:p>
          <a:p>
            <a:r>
              <a:rPr lang="he-IL" dirty="0" smtClean="0"/>
              <a:t>שבע </a:t>
            </a:r>
            <a:r>
              <a:rPr lang="ar-SA" dirty="0" smtClean="0"/>
              <a:t> (</a:t>
            </a:r>
            <a:r>
              <a:rPr lang="ar-SA" dirty="0" err="1" smtClean="0"/>
              <a:t>شيفاع</a:t>
            </a:r>
            <a:r>
              <a:rPr lang="ar-SA" dirty="0" smtClean="0"/>
              <a:t>)</a:t>
            </a:r>
            <a:r>
              <a:rPr lang="he-IL" dirty="0" smtClean="0"/>
              <a:t>                                                                         3</a:t>
            </a:r>
          </a:p>
          <a:p>
            <a:endParaRPr lang="he-IL" dirty="0"/>
          </a:p>
          <a:p>
            <a:r>
              <a:rPr lang="he-IL" dirty="0" smtClean="0"/>
              <a:t>שמונה </a:t>
            </a:r>
            <a:r>
              <a:rPr lang="ar-SA" dirty="0" smtClean="0"/>
              <a:t>(شموني)</a:t>
            </a:r>
            <a:r>
              <a:rPr lang="he-IL" dirty="0" smtClean="0"/>
              <a:t>                                                                      6</a:t>
            </a:r>
          </a:p>
          <a:p>
            <a:endParaRPr lang="he-IL" dirty="0"/>
          </a:p>
          <a:p>
            <a:r>
              <a:rPr lang="he-IL" dirty="0" smtClean="0"/>
              <a:t>תשע  </a:t>
            </a:r>
            <a:r>
              <a:rPr lang="ar-SA" dirty="0" smtClean="0"/>
              <a:t>(</a:t>
            </a:r>
            <a:r>
              <a:rPr lang="ar-SA" dirty="0" err="1" smtClean="0"/>
              <a:t>تيشاع</a:t>
            </a:r>
            <a:r>
              <a:rPr lang="ar-SA" dirty="0" smtClean="0"/>
              <a:t>)</a:t>
            </a:r>
            <a:r>
              <a:rPr lang="he-IL" dirty="0" smtClean="0"/>
              <a:t>                                                                         2</a:t>
            </a:r>
          </a:p>
          <a:p>
            <a:endParaRPr lang="he-IL" dirty="0"/>
          </a:p>
          <a:p>
            <a:r>
              <a:rPr lang="he-IL" dirty="0" smtClean="0"/>
              <a:t>עשר  </a:t>
            </a:r>
            <a:r>
              <a:rPr lang="ar-SA" dirty="0" smtClean="0"/>
              <a:t>(</a:t>
            </a:r>
            <a:r>
              <a:rPr lang="ar-SA" dirty="0" err="1" smtClean="0"/>
              <a:t>عيسير</a:t>
            </a:r>
            <a:r>
              <a:rPr lang="ar-SA" dirty="0" smtClean="0"/>
              <a:t>)</a:t>
            </a:r>
            <a:r>
              <a:rPr lang="he-IL" dirty="0" smtClean="0"/>
              <a:t>                                                            </a:t>
            </a:r>
            <a:r>
              <a:rPr lang="ar-SA" dirty="0" smtClean="0"/>
              <a:t> </a:t>
            </a:r>
            <a:r>
              <a:rPr lang="he-IL" dirty="0" smtClean="0"/>
              <a:t>             5</a:t>
            </a:r>
          </a:p>
          <a:p>
            <a:endParaRPr lang="he-IL" dirty="0"/>
          </a:p>
          <a:p>
            <a:endParaRPr lang="he-IL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75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0264462" y="978794"/>
            <a:ext cx="1403798" cy="10818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 </a:t>
            </a:r>
            <a:endParaRPr lang="en-US" dirty="0"/>
          </a:p>
        </p:txBody>
      </p:sp>
      <p:sp>
        <p:nvSpPr>
          <p:cNvPr id="5" name="משולש שווה-שוקיים 4"/>
          <p:cNvSpPr/>
          <p:nvPr/>
        </p:nvSpPr>
        <p:spPr>
          <a:xfrm>
            <a:off x="11217498" y="1107584"/>
            <a:ext cx="296214" cy="29621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משולש שווה-שוקיים 5"/>
          <p:cNvSpPr/>
          <p:nvPr/>
        </p:nvSpPr>
        <p:spPr>
          <a:xfrm>
            <a:off x="10911624" y="1584102"/>
            <a:ext cx="296214" cy="29621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משולש שווה-שוקיים 6"/>
          <p:cNvSpPr/>
          <p:nvPr/>
        </p:nvSpPr>
        <p:spPr>
          <a:xfrm>
            <a:off x="10615410" y="1107584"/>
            <a:ext cx="296214" cy="29621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מלבן 7"/>
          <p:cNvSpPr/>
          <p:nvPr/>
        </p:nvSpPr>
        <p:spPr>
          <a:xfrm>
            <a:off x="2271511" y="978793"/>
            <a:ext cx="1403798" cy="10818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 </a:t>
            </a:r>
            <a:endParaRPr lang="en-US" dirty="0"/>
          </a:p>
        </p:txBody>
      </p:sp>
      <p:sp>
        <p:nvSpPr>
          <p:cNvPr id="9" name="מלבן 8"/>
          <p:cNvSpPr/>
          <p:nvPr/>
        </p:nvSpPr>
        <p:spPr>
          <a:xfrm>
            <a:off x="3874394" y="978793"/>
            <a:ext cx="1403798" cy="10818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 </a:t>
            </a:r>
            <a:endParaRPr lang="en-US" dirty="0"/>
          </a:p>
        </p:txBody>
      </p:sp>
      <p:sp>
        <p:nvSpPr>
          <p:cNvPr id="10" name="מלבן 9"/>
          <p:cNvSpPr/>
          <p:nvPr/>
        </p:nvSpPr>
        <p:spPr>
          <a:xfrm>
            <a:off x="5466545" y="978793"/>
            <a:ext cx="1403798" cy="10818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 </a:t>
            </a:r>
            <a:endParaRPr lang="en-US" dirty="0"/>
          </a:p>
        </p:txBody>
      </p:sp>
      <p:sp>
        <p:nvSpPr>
          <p:cNvPr id="11" name="מלבן 10"/>
          <p:cNvSpPr/>
          <p:nvPr/>
        </p:nvSpPr>
        <p:spPr>
          <a:xfrm>
            <a:off x="7069428" y="978793"/>
            <a:ext cx="1403798" cy="10818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 </a:t>
            </a:r>
            <a:endParaRPr lang="en-US" dirty="0"/>
          </a:p>
        </p:txBody>
      </p:sp>
      <p:sp>
        <p:nvSpPr>
          <p:cNvPr id="12" name="מלבן 11"/>
          <p:cNvSpPr/>
          <p:nvPr/>
        </p:nvSpPr>
        <p:spPr>
          <a:xfrm>
            <a:off x="8672311" y="978793"/>
            <a:ext cx="1403798" cy="10818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 </a:t>
            </a:r>
            <a:endParaRPr lang="en-US" dirty="0"/>
          </a:p>
        </p:txBody>
      </p:sp>
      <p:sp>
        <p:nvSpPr>
          <p:cNvPr id="13" name="מלבן 12"/>
          <p:cNvSpPr/>
          <p:nvPr/>
        </p:nvSpPr>
        <p:spPr>
          <a:xfrm>
            <a:off x="662188" y="978793"/>
            <a:ext cx="1403798" cy="10818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 </a:t>
            </a:r>
            <a:endParaRPr lang="en-US" dirty="0"/>
          </a:p>
        </p:txBody>
      </p:sp>
      <p:sp>
        <p:nvSpPr>
          <p:cNvPr id="14" name="מלבן 13"/>
          <p:cNvSpPr/>
          <p:nvPr/>
        </p:nvSpPr>
        <p:spPr>
          <a:xfrm>
            <a:off x="10460862" y="2060619"/>
            <a:ext cx="1052850" cy="631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לב 14"/>
          <p:cNvSpPr/>
          <p:nvPr/>
        </p:nvSpPr>
        <p:spPr>
          <a:xfrm>
            <a:off x="9643861" y="1107584"/>
            <a:ext cx="285750" cy="296214"/>
          </a:xfrm>
          <a:prstGeom prst="hear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לב 15"/>
          <p:cNvSpPr/>
          <p:nvPr/>
        </p:nvSpPr>
        <p:spPr>
          <a:xfrm>
            <a:off x="8867776" y="1094706"/>
            <a:ext cx="285750" cy="296214"/>
          </a:xfrm>
          <a:prstGeom prst="hear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לב 16"/>
          <p:cNvSpPr/>
          <p:nvPr/>
        </p:nvSpPr>
        <p:spPr>
          <a:xfrm>
            <a:off x="8712289" y="1435995"/>
            <a:ext cx="285750" cy="296214"/>
          </a:xfrm>
          <a:prstGeom prst="hear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לב 17"/>
          <p:cNvSpPr/>
          <p:nvPr/>
        </p:nvSpPr>
        <p:spPr>
          <a:xfrm>
            <a:off x="9072093" y="1420970"/>
            <a:ext cx="285750" cy="296214"/>
          </a:xfrm>
          <a:prstGeom prst="hear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לב 18"/>
          <p:cNvSpPr/>
          <p:nvPr/>
        </p:nvSpPr>
        <p:spPr>
          <a:xfrm>
            <a:off x="9444776" y="1420970"/>
            <a:ext cx="285750" cy="296214"/>
          </a:xfrm>
          <a:prstGeom prst="hear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לב 19"/>
          <p:cNvSpPr/>
          <p:nvPr/>
        </p:nvSpPr>
        <p:spPr>
          <a:xfrm>
            <a:off x="9737502" y="1725770"/>
            <a:ext cx="285750" cy="296214"/>
          </a:xfrm>
          <a:prstGeom prst="hear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לב 20"/>
          <p:cNvSpPr/>
          <p:nvPr/>
        </p:nvSpPr>
        <p:spPr>
          <a:xfrm>
            <a:off x="9287949" y="1740794"/>
            <a:ext cx="285750" cy="296214"/>
          </a:xfrm>
          <a:prstGeom prst="hear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לב 21"/>
          <p:cNvSpPr/>
          <p:nvPr/>
        </p:nvSpPr>
        <p:spPr>
          <a:xfrm>
            <a:off x="5754710" y="1156954"/>
            <a:ext cx="285750" cy="296214"/>
          </a:xfrm>
          <a:prstGeom prst="hear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לב 22"/>
          <p:cNvSpPr/>
          <p:nvPr/>
        </p:nvSpPr>
        <p:spPr>
          <a:xfrm>
            <a:off x="8931565" y="1732209"/>
            <a:ext cx="285750" cy="296214"/>
          </a:xfrm>
          <a:prstGeom prst="hear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לב 23"/>
          <p:cNvSpPr/>
          <p:nvPr/>
        </p:nvSpPr>
        <p:spPr>
          <a:xfrm>
            <a:off x="9301901" y="1094706"/>
            <a:ext cx="285750" cy="296214"/>
          </a:xfrm>
          <a:prstGeom prst="hear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לב 24"/>
          <p:cNvSpPr/>
          <p:nvPr/>
        </p:nvSpPr>
        <p:spPr>
          <a:xfrm>
            <a:off x="5675024" y="1631329"/>
            <a:ext cx="285750" cy="296214"/>
          </a:xfrm>
          <a:prstGeom prst="hear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לב 25"/>
          <p:cNvSpPr/>
          <p:nvPr/>
        </p:nvSpPr>
        <p:spPr>
          <a:xfrm>
            <a:off x="6017655" y="1453168"/>
            <a:ext cx="285750" cy="296214"/>
          </a:xfrm>
          <a:prstGeom prst="hear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לב 26"/>
          <p:cNvSpPr/>
          <p:nvPr/>
        </p:nvSpPr>
        <p:spPr>
          <a:xfrm>
            <a:off x="6295220" y="1094706"/>
            <a:ext cx="285750" cy="296214"/>
          </a:xfrm>
          <a:prstGeom prst="hear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לב 27"/>
          <p:cNvSpPr/>
          <p:nvPr/>
        </p:nvSpPr>
        <p:spPr>
          <a:xfrm>
            <a:off x="6444401" y="1562638"/>
            <a:ext cx="285750" cy="296214"/>
          </a:xfrm>
          <a:prstGeom prst="hear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משולש שווה-שוקיים 28"/>
          <p:cNvSpPr/>
          <p:nvPr/>
        </p:nvSpPr>
        <p:spPr>
          <a:xfrm>
            <a:off x="2408214" y="1077535"/>
            <a:ext cx="296214" cy="29621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משולש שווה-שוקיים 29"/>
          <p:cNvSpPr/>
          <p:nvPr/>
        </p:nvSpPr>
        <p:spPr>
          <a:xfrm>
            <a:off x="3347435" y="1642055"/>
            <a:ext cx="296214" cy="29621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משולש שווה-שוקיים 30"/>
          <p:cNvSpPr/>
          <p:nvPr/>
        </p:nvSpPr>
        <p:spPr>
          <a:xfrm>
            <a:off x="2945507" y="1657083"/>
            <a:ext cx="296214" cy="29621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משולש שווה-שוקיים 31"/>
          <p:cNvSpPr/>
          <p:nvPr/>
        </p:nvSpPr>
        <p:spPr>
          <a:xfrm>
            <a:off x="2416934" y="1493948"/>
            <a:ext cx="296214" cy="29621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משולש שווה-שוקיים 32"/>
          <p:cNvSpPr/>
          <p:nvPr/>
        </p:nvSpPr>
        <p:spPr>
          <a:xfrm>
            <a:off x="3224950" y="1223492"/>
            <a:ext cx="296214" cy="29621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משולש שווה-שוקיים 33"/>
          <p:cNvSpPr/>
          <p:nvPr/>
        </p:nvSpPr>
        <p:spPr>
          <a:xfrm>
            <a:off x="2822083" y="1133343"/>
            <a:ext cx="296214" cy="296214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פרצוף מחייך 34"/>
          <p:cNvSpPr/>
          <p:nvPr/>
        </p:nvSpPr>
        <p:spPr>
          <a:xfrm>
            <a:off x="7868992" y="1133343"/>
            <a:ext cx="386366" cy="429295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פרצוף מחייך 35"/>
          <p:cNvSpPr/>
          <p:nvPr/>
        </p:nvSpPr>
        <p:spPr>
          <a:xfrm>
            <a:off x="7304470" y="1493947"/>
            <a:ext cx="386366" cy="429295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שמש 36"/>
          <p:cNvSpPr/>
          <p:nvPr/>
        </p:nvSpPr>
        <p:spPr>
          <a:xfrm>
            <a:off x="4275454" y="1242813"/>
            <a:ext cx="656822" cy="583840"/>
          </a:xfrm>
          <a:prstGeom prst="su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ענן 37"/>
          <p:cNvSpPr/>
          <p:nvPr/>
        </p:nvSpPr>
        <p:spPr>
          <a:xfrm>
            <a:off x="1519707" y="1156954"/>
            <a:ext cx="309093" cy="272603"/>
          </a:xfrm>
          <a:prstGeom prst="clou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ענן 41"/>
          <p:cNvSpPr/>
          <p:nvPr/>
        </p:nvSpPr>
        <p:spPr>
          <a:xfrm>
            <a:off x="1519706" y="1604492"/>
            <a:ext cx="309093" cy="272603"/>
          </a:xfrm>
          <a:prstGeom prst="clou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ענן 42"/>
          <p:cNvSpPr/>
          <p:nvPr/>
        </p:nvSpPr>
        <p:spPr>
          <a:xfrm>
            <a:off x="1026016" y="1562638"/>
            <a:ext cx="309093" cy="272603"/>
          </a:xfrm>
          <a:prstGeom prst="clou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ענן 43"/>
          <p:cNvSpPr/>
          <p:nvPr/>
        </p:nvSpPr>
        <p:spPr>
          <a:xfrm>
            <a:off x="1033262" y="1129050"/>
            <a:ext cx="309093" cy="272603"/>
          </a:xfrm>
          <a:prstGeom prst="clou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מלבן 44"/>
          <p:cNvSpPr/>
          <p:nvPr/>
        </p:nvSpPr>
        <p:spPr>
          <a:xfrm>
            <a:off x="8006095" y="4215686"/>
            <a:ext cx="1052850" cy="631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מלבן 45"/>
          <p:cNvSpPr/>
          <p:nvPr/>
        </p:nvSpPr>
        <p:spPr>
          <a:xfrm>
            <a:off x="836322" y="2067062"/>
            <a:ext cx="1052850" cy="631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מלבן 46"/>
          <p:cNvSpPr/>
          <p:nvPr/>
        </p:nvSpPr>
        <p:spPr>
          <a:xfrm>
            <a:off x="2457582" y="2067062"/>
            <a:ext cx="1052850" cy="631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מלבן 47"/>
          <p:cNvSpPr/>
          <p:nvPr/>
        </p:nvSpPr>
        <p:spPr>
          <a:xfrm>
            <a:off x="4044502" y="2060619"/>
            <a:ext cx="1052850" cy="631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מלבן 48"/>
          <p:cNvSpPr/>
          <p:nvPr/>
        </p:nvSpPr>
        <p:spPr>
          <a:xfrm>
            <a:off x="5655975" y="2073496"/>
            <a:ext cx="1052850" cy="631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מלבן 49"/>
          <p:cNvSpPr/>
          <p:nvPr/>
        </p:nvSpPr>
        <p:spPr>
          <a:xfrm>
            <a:off x="7244902" y="2073496"/>
            <a:ext cx="1052850" cy="631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מלבן 50"/>
          <p:cNvSpPr/>
          <p:nvPr/>
        </p:nvSpPr>
        <p:spPr>
          <a:xfrm>
            <a:off x="8833829" y="2073496"/>
            <a:ext cx="1052850" cy="631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מלבן 51"/>
          <p:cNvSpPr/>
          <p:nvPr/>
        </p:nvSpPr>
        <p:spPr>
          <a:xfrm>
            <a:off x="2941750" y="3123127"/>
            <a:ext cx="1403798" cy="10818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 </a:t>
            </a:r>
            <a:endParaRPr lang="en-US" dirty="0"/>
          </a:p>
        </p:txBody>
      </p:sp>
      <p:sp>
        <p:nvSpPr>
          <p:cNvPr id="53" name="מלבן 52"/>
          <p:cNvSpPr/>
          <p:nvPr/>
        </p:nvSpPr>
        <p:spPr>
          <a:xfrm>
            <a:off x="5480501" y="3123127"/>
            <a:ext cx="1403798" cy="10818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 </a:t>
            </a:r>
            <a:endParaRPr lang="en-US" dirty="0"/>
          </a:p>
        </p:txBody>
      </p:sp>
      <p:sp>
        <p:nvSpPr>
          <p:cNvPr id="54" name="מלבן 53"/>
          <p:cNvSpPr/>
          <p:nvPr/>
        </p:nvSpPr>
        <p:spPr>
          <a:xfrm>
            <a:off x="7884151" y="3123127"/>
            <a:ext cx="2002528" cy="10818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 </a:t>
            </a:r>
            <a:endParaRPr lang="en-US" dirty="0"/>
          </a:p>
        </p:txBody>
      </p:sp>
      <p:sp>
        <p:nvSpPr>
          <p:cNvPr id="57" name="מלבן 56"/>
          <p:cNvSpPr/>
          <p:nvPr/>
        </p:nvSpPr>
        <p:spPr>
          <a:xfrm>
            <a:off x="3093614" y="4215686"/>
            <a:ext cx="1052850" cy="631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מלבן 57"/>
          <p:cNvSpPr/>
          <p:nvPr/>
        </p:nvSpPr>
        <p:spPr>
          <a:xfrm>
            <a:off x="5634105" y="4215686"/>
            <a:ext cx="1052850" cy="631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פרצוף מחייך 58"/>
          <p:cNvSpPr/>
          <p:nvPr/>
        </p:nvSpPr>
        <p:spPr>
          <a:xfrm>
            <a:off x="9129917" y="3694065"/>
            <a:ext cx="386366" cy="429295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פרצוף מחייך 59"/>
          <p:cNvSpPr/>
          <p:nvPr/>
        </p:nvSpPr>
        <p:spPr>
          <a:xfrm>
            <a:off x="8649102" y="3693009"/>
            <a:ext cx="386366" cy="429295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פרצוף מחייך 60"/>
          <p:cNvSpPr/>
          <p:nvPr/>
        </p:nvSpPr>
        <p:spPr>
          <a:xfrm>
            <a:off x="8169635" y="3695156"/>
            <a:ext cx="386366" cy="429295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פרצוף מחייך 61"/>
          <p:cNvSpPr/>
          <p:nvPr/>
        </p:nvSpPr>
        <p:spPr>
          <a:xfrm>
            <a:off x="9287949" y="3185364"/>
            <a:ext cx="386366" cy="429295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פרצוף מחייך 62"/>
          <p:cNvSpPr/>
          <p:nvPr/>
        </p:nvSpPr>
        <p:spPr>
          <a:xfrm>
            <a:off x="8842285" y="3185364"/>
            <a:ext cx="386366" cy="429295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פרצוף מחייך 63"/>
          <p:cNvSpPr/>
          <p:nvPr/>
        </p:nvSpPr>
        <p:spPr>
          <a:xfrm>
            <a:off x="8379992" y="3185365"/>
            <a:ext cx="386366" cy="429295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פרצוף מחייך 64"/>
          <p:cNvSpPr/>
          <p:nvPr/>
        </p:nvSpPr>
        <p:spPr>
          <a:xfrm>
            <a:off x="7976452" y="3185370"/>
            <a:ext cx="386366" cy="429295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ברק 66"/>
          <p:cNvSpPr/>
          <p:nvPr/>
        </p:nvSpPr>
        <p:spPr>
          <a:xfrm>
            <a:off x="5535370" y="3185364"/>
            <a:ext cx="219340" cy="253295"/>
          </a:xfrm>
          <a:prstGeom prst="lightningBol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ברק 67"/>
          <p:cNvSpPr/>
          <p:nvPr/>
        </p:nvSpPr>
        <p:spPr>
          <a:xfrm>
            <a:off x="5584476" y="3528776"/>
            <a:ext cx="219340" cy="253295"/>
          </a:xfrm>
          <a:prstGeom prst="lightningBol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ברק 68"/>
          <p:cNvSpPr/>
          <p:nvPr/>
        </p:nvSpPr>
        <p:spPr>
          <a:xfrm>
            <a:off x="6072730" y="3815338"/>
            <a:ext cx="219340" cy="253295"/>
          </a:xfrm>
          <a:prstGeom prst="lightningBol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ברק 69"/>
          <p:cNvSpPr/>
          <p:nvPr/>
        </p:nvSpPr>
        <p:spPr>
          <a:xfrm>
            <a:off x="5942041" y="3236869"/>
            <a:ext cx="219340" cy="253295"/>
          </a:xfrm>
          <a:prstGeom prst="lightningBol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ברק 70"/>
          <p:cNvSpPr/>
          <p:nvPr/>
        </p:nvSpPr>
        <p:spPr>
          <a:xfrm>
            <a:off x="6235197" y="3231503"/>
            <a:ext cx="219340" cy="253295"/>
          </a:xfrm>
          <a:prstGeom prst="lightningBol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ברק 71"/>
          <p:cNvSpPr/>
          <p:nvPr/>
        </p:nvSpPr>
        <p:spPr>
          <a:xfrm>
            <a:off x="6295220" y="3650068"/>
            <a:ext cx="219340" cy="253295"/>
          </a:xfrm>
          <a:prstGeom prst="lightningBol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ברק 72"/>
          <p:cNvSpPr/>
          <p:nvPr/>
        </p:nvSpPr>
        <p:spPr>
          <a:xfrm>
            <a:off x="5855537" y="3479408"/>
            <a:ext cx="219340" cy="253295"/>
          </a:xfrm>
          <a:prstGeom prst="lightningBol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ברק 73"/>
          <p:cNvSpPr/>
          <p:nvPr/>
        </p:nvSpPr>
        <p:spPr>
          <a:xfrm>
            <a:off x="5712928" y="3846469"/>
            <a:ext cx="219340" cy="253295"/>
          </a:xfrm>
          <a:prstGeom prst="lightningBol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ברק 74"/>
          <p:cNvSpPr/>
          <p:nvPr/>
        </p:nvSpPr>
        <p:spPr>
          <a:xfrm>
            <a:off x="6584328" y="3747745"/>
            <a:ext cx="219340" cy="253295"/>
          </a:xfrm>
          <a:prstGeom prst="lightningBol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ברק 75"/>
          <p:cNvSpPr/>
          <p:nvPr/>
        </p:nvSpPr>
        <p:spPr>
          <a:xfrm>
            <a:off x="6602170" y="3231503"/>
            <a:ext cx="219340" cy="253295"/>
          </a:xfrm>
          <a:prstGeom prst="lightningBol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קשת מלאה 76"/>
          <p:cNvSpPr/>
          <p:nvPr/>
        </p:nvSpPr>
        <p:spPr>
          <a:xfrm>
            <a:off x="3956640" y="3227249"/>
            <a:ext cx="287825" cy="211410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קשת מלאה 77"/>
          <p:cNvSpPr/>
          <p:nvPr/>
        </p:nvSpPr>
        <p:spPr>
          <a:xfrm>
            <a:off x="3968528" y="3454781"/>
            <a:ext cx="287825" cy="211410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קשת מלאה 78"/>
          <p:cNvSpPr/>
          <p:nvPr/>
        </p:nvSpPr>
        <p:spPr>
          <a:xfrm>
            <a:off x="3793682" y="3749889"/>
            <a:ext cx="287825" cy="211410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0" name="קשת מלאה 79"/>
          <p:cNvSpPr/>
          <p:nvPr/>
        </p:nvSpPr>
        <p:spPr>
          <a:xfrm>
            <a:off x="3675309" y="3993543"/>
            <a:ext cx="287825" cy="211410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1" name="קשת מלאה 80"/>
          <p:cNvSpPr/>
          <p:nvPr/>
        </p:nvSpPr>
        <p:spPr>
          <a:xfrm>
            <a:off x="3144675" y="3941985"/>
            <a:ext cx="287825" cy="211410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2" name="קשת מלאה 81"/>
          <p:cNvSpPr/>
          <p:nvPr/>
        </p:nvSpPr>
        <p:spPr>
          <a:xfrm>
            <a:off x="3506988" y="3485354"/>
            <a:ext cx="287825" cy="211410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3" name="קשת מלאה 82"/>
          <p:cNvSpPr/>
          <p:nvPr/>
        </p:nvSpPr>
        <p:spPr>
          <a:xfrm>
            <a:off x="2988040" y="3473039"/>
            <a:ext cx="287825" cy="211410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קשת מלאה 83"/>
          <p:cNvSpPr/>
          <p:nvPr/>
        </p:nvSpPr>
        <p:spPr>
          <a:xfrm>
            <a:off x="3428571" y="3236869"/>
            <a:ext cx="287825" cy="211410"/>
          </a:xfrm>
          <a:prstGeom prst="blockArc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מלבן 84"/>
          <p:cNvSpPr/>
          <p:nvPr/>
        </p:nvSpPr>
        <p:spPr>
          <a:xfrm>
            <a:off x="553297" y="5445653"/>
            <a:ext cx="1052850" cy="631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mtClean="0"/>
              <a:t>עשר  </a:t>
            </a:r>
            <a:r>
              <a:rPr lang="ar-SA" smtClean="0"/>
              <a:t>(عيسير)</a:t>
            </a:r>
            <a:endParaRPr lang="en-US"/>
          </a:p>
        </p:txBody>
      </p:sp>
      <p:sp>
        <p:nvSpPr>
          <p:cNvPr id="86" name="מלבן 85"/>
          <p:cNvSpPr/>
          <p:nvPr/>
        </p:nvSpPr>
        <p:spPr>
          <a:xfrm>
            <a:off x="1712341" y="5461209"/>
            <a:ext cx="1052850" cy="631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mtClean="0"/>
              <a:t>תשע  </a:t>
            </a:r>
            <a:r>
              <a:rPr lang="ar-SA" smtClean="0"/>
              <a:t>(تيشاع)</a:t>
            </a:r>
            <a:endParaRPr lang="en-US"/>
          </a:p>
        </p:txBody>
      </p:sp>
      <p:sp>
        <p:nvSpPr>
          <p:cNvPr id="87" name="מלבן 86"/>
          <p:cNvSpPr/>
          <p:nvPr/>
        </p:nvSpPr>
        <p:spPr>
          <a:xfrm>
            <a:off x="2864258" y="5456933"/>
            <a:ext cx="1052850" cy="631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mtClean="0"/>
              <a:t>שמונה </a:t>
            </a:r>
            <a:r>
              <a:rPr lang="ar-SA" smtClean="0"/>
              <a:t>(شموني)</a:t>
            </a:r>
            <a:endParaRPr lang="en-US"/>
          </a:p>
        </p:txBody>
      </p:sp>
      <p:sp>
        <p:nvSpPr>
          <p:cNvPr id="88" name="מלבן 87"/>
          <p:cNvSpPr/>
          <p:nvPr/>
        </p:nvSpPr>
        <p:spPr>
          <a:xfrm>
            <a:off x="4011766" y="5430591"/>
            <a:ext cx="1052850" cy="631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mtClean="0"/>
              <a:t>שבע </a:t>
            </a:r>
            <a:r>
              <a:rPr lang="ar-SA" smtClean="0"/>
              <a:t> (شيفاع)</a:t>
            </a:r>
            <a:endParaRPr lang="en-US"/>
          </a:p>
        </p:txBody>
      </p:sp>
      <p:sp>
        <p:nvSpPr>
          <p:cNvPr id="89" name="מלבן 88"/>
          <p:cNvSpPr/>
          <p:nvPr/>
        </p:nvSpPr>
        <p:spPr>
          <a:xfrm>
            <a:off x="5182347" y="5445653"/>
            <a:ext cx="1052850" cy="631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mtClean="0"/>
              <a:t>שש </a:t>
            </a:r>
            <a:r>
              <a:rPr lang="ar-SA" smtClean="0"/>
              <a:t>(شيش)</a:t>
            </a:r>
            <a:endParaRPr lang="en-US"/>
          </a:p>
        </p:txBody>
      </p:sp>
      <p:sp>
        <p:nvSpPr>
          <p:cNvPr id="90" name="מלבן 89"/>
          <p:cNvSpPr/>
          <p:nvPr/>
        </p:nvSpPr>
        <p:spPr>
          <a:xfrm>
            <a:off x="6311191" y="5438122"/>
            <a:ext cx="1052850" cy="631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mtClean="0"/>
              <a:t>חמש </a:t>
            </a:r>
            <a:r>
              <a:rPr lang="ar-SA" smtClean="0"/>
              <a:t>(حميش)</a:t>
            </a:r>
            <a:endParaRPr lang="en-US"/>
          </a:p>
        </p:txBody>
      </p:sp>
      <p:sp>
        <p:nvSpPr>
          <p:cNvPr id="91" name="מלבן 90"/>
          <p:cNvSpPr/>
          <p:nvPr/>
        </p:nvSpPr>
        <p:spPr>
          <a:xfrm>
            <a:off x="7497653" y="5430591"/>
            <a:ext cx="1052850" cy="631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mtClean="0"/>
              <a:t>ארבע  </a:t>
            </a:r>
            <a:r>
              <a:rPr lang="ar-SA" smtClean="0"/>
              <a:t>(أرباع)</a:t>
            </a:r>
            <a:endParaRPr lang="en-US"/>
          </a:p>
        </p:txBody>
      </p:sp>
      <p:sp>
        <p:nvSpPr>
          <p:cNvPr id="92" name="מלבן 91"/>
          <p:cNvSpPr/>
          <p:nvPr/>
        </p:nvSpPr>
        <p:spPr>
          <a:xfrm>
            <a:off x="8690554" y="5430591"/>
            <a:ext cx="1052850" cy="631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mtClean="0"/>
              <a:t>שלוש  </a:t>
            </a:r>
            <a:r>
              <a:rPr lang="ar-SA" smtClean="0"/>
              <a:t>(شلوش)</a:t>
            </a:r>
            <a:endParaRPr lang="en-US"/>
          </a:p>
        </p:txBody>
      </p:sp>
      <p:sp>
        <p:nvSpPr>
          <p:cNvPr id="93" name="מלבן 92"/>
          <p:cNvSpPr/>
          <p:nvPr/>
        </p:nvSpPr>
        <p:spPr>
          <a:xfrm>
            <a:off x="9858774" y="5430591"/>
            <a:ext cx="1052850" cy="631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mtClean="0"/>
              <a:t>שתים  </a:t>
            </a:r>
            <a:r>
              <a:rPr lang="ar-SA" smtClean="0"/>
              <a:t>(شتاييم)</a:t>
            </a:r>
            <a:endParaRPr lang="en-US"/>
          </a:p>
        </p:txBody>
      </p:sp>
      <p:sp>
        <p:nvSpPr>
          <p:cNvPr id="94" name="מלבן 93"/>
          <p:cNvSpPr/>
          <p:nvPr/>
        </p:nvSpPr>
        <p:spPr>
          <a:xfrm>
            <a:off x="10987287" y="5430591"/>
            <a:ext cx="1052850" cy="6310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mtClean="0"/>
              <a:t>אחד  (</a:t>
            </a:r>
            <a:r>
              <a:rPr lang="ar-SA" smtClean="0"/>
              <a:t>إحاد)</a:t>
            </a:r>
            <a:endParaRPr lang="en-US"/>
          </a:p>
        </p:txBody>
      </p:sp>
      <p:sp>
        <p:nvSpPr>
          <p:cNvPr id="96" name="TextBox 95"/>
          <p:cNvSpPr txBox="1"/>
          <p:nvPr/>
        </p:nvSpPr>
        <p:spPr>
          <a:xfrm>
            <a:off x="7364041" y="218941"/>
            <a:ext cx="3547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תתאים שם </a:t>
            </a:r>
            <a:r>
              <a:rPr lang="he-IL" smtClean="0"/>
              <a:t>המספר לכמות: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17500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110</Words>
  <Application>Microsoft Office PowerPoint</Application>
  <PresentationFormat>מסך רחב</PresentationFormat>
  <Paragraphs>43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Windows User</dc:creator>
  <cp:lastModifiedBy>Windows User</cp:lastModifiedBy>
  <cp:revision>12</cp:revision>
  <dcterms:created xsi:type="dcterms:W3CDTF">2020-10-04T23:38:37Z</dcterms:created>
  <dcterms:modified xsi:type="dcterms:W3CDTF">2020-10-05T01:26:51Z</dcterms:modified>
</cp:coreProperties>
</file>