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סגנון ביניים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סגנון בהיר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ללא סגנון, רשת טבלה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95" d="100"/>
          <a:sy n="95" d="100"/>
        </p:scale>
        <p:origin x="-40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82FCD-F28B-4F59-AFE2-FC7DF7433517}" type="datetimeFigureOut">
              <a:rPr lang="he-IL" smtClean="0"/>
              <a:t>א'/תשרי/תשפ"א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B32EA-36AF-46A8-9CF4-484A21FF185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682978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82FCD-F28B-4F59-AFE2-FC7DF7433517}" type="datetimeFigureOut">
              <a:rPr lang="he-IL" smtClean="0"/>
              <a:t>א'/תשרי/תשפ"א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B32EA-36AF-46A8-9CF4-484A21FF185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18231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82FCD-F28B-4F59-AFE2-FC7DF7433517}" type="datetimeFigureOut">
              <a:rPr lang="he-IL" smtClean="0"/>
              <a:t>א'/תשרי/תשפ"א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B32EA-36AF-46A8-9CF4-484A21FF185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214393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82FCD-F28B-4F59-AFE2-FC7DF7433517}" type="datetimeFigureOut">
              <a:rPr lang="he-IL" smtClean="0"/>
              <a:t>א'/תשרי/תשפ"א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B32EA-36AF-46A8-9CF4-484A21FF185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12361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82FCD-F28B-4F59-AFE2-FC7DF7433517}" type="datetimeFigureOut">
              <a:rPr lang="he-IL" smtClean="0"/>
              <a:t>א'/תשרי/תשפ"א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B32EA-36AF-46A8-9CF4-484A21FF185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67375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82FCD-F28B-4F59-AFE2-FC7DF7433517}" type="datetimeFigureOut">
              <a:rPr lang="he-IL" smtClean="0"/>
              <a:t>א'/תשרי/תשפ"א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B32EA-36AF-46A8-9CF4-484A21FF185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13047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82FCD-F28B-4F59-AFE2-FC7DF7433517}" type="datetimeFigureOut">
              <a:rPr lang="he-IL" smtClean="0"/>
              <a:t>א'/תשרי/תשפ"א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B32EA-36AF-46A8-9CF4-484A21FF185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370438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82FCD-F28B-4F59-AFE2-FC7DF7433517}" type="datetimeFigureOut">
              <a:rPr lang="he-IL" smtClean="0"/>
              <a:t>א'/תשרי/תשפ"א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B32EA-36AF-46A8-9CF4-484A21FF185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326259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82FCD-F28B-4F59-AFE2-FC7DF7433517}" type="datetimeFigureOut">
              <a:rPr lang="he-IL" smtClean="0"/>
              <a:t>א'/תשרי/תשפ"א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B32EA-36AF-46A8-9CF4-484A21FF185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714064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82FCD-F28B-4F59-AFE2-FC7DF7433517}" type="datetimeFigureOut">
              <a:rPr lang="he-IL" smtClean="0"/>
              <a:t>א'/תשרי/תשפ"א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B32EA-36AF-46A8-9CF4-484A21FF185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046917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82FCD-F28B-4F59-AFE2-FC7DF7433517}" type="datetimeFigureOut">
              <a:rPr lang="he-IL" smtClean="0"/>
              <a:t>א'/תשרי/תשפ"א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B32EA-36AF-46A8-9CF4-484A21FF185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317475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B82FCD-F28B-4F59-AFE2-FC7DF7433517}" type="datetimeFigureOut">
              <a:rPr lang="he-IL" smtClean="0"/>
              <a:t>א'/תשרי/תשפ"א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2B32EA-36AF-46A8-9CF4-484A21FF185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8612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0" y="404664"/>
            <a:ext cx="3456384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 </a:t>
            </a:r>
            <a:r>
              <a:rPr lang="ar-AE" dirty="0" smtClean="0"/>
              <a:t>اكمل الجدول كما في المثال:</a:t>
            </a:r>
          </a:p>
          <a:p>
            <a:endParaRPr lang="he-IL" dirty="0"/>
          </a:p>
        </p:txBody>
      </p:sp>
      <p:graphicFrame>
        <p:nvGraphicFramePr>
          <p:cNvPr id="6" name="טבלה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0613601"/>
              </p:ext>
            </p:extLst>
          </p:nvPr>
        </p:nvGraphicFramePr>
        <p:xfrm>
          <a:off x="379203" y="1050995"/>
          <a:ext cx="8385593" cy="527614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022308"/>
                <a:gridCol w="1048319"/>
                <a:gridCol w="1207130"/>
                <a:gridCol w="1220834"/>
                <a:gridCol w="881673"/>
                <a:gridCol w="1184601"/>
                <a:gridCol w="1820728"/>
              </a:tblGrid>
              <a:tr h="689468">
                <a:tc>
                  <a:txBody>
                    <a:bodyPr/>
                    <a:lstStyle/>
                    <a:p>
                      <a:pPr rtl="1"/>
                      <a:r>
                        <a:rPr lang="ar-AE" dirty="0" smtClean="0"/>
                        <a:t>العدد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AE" dirty="0" smtClean="0"/>
                        <a:t>منزلة الرقم الذي تحته خط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AE" dirty="0" smtClean="0"/>
                        <a:t>قيمة الرقم الذي تحته خط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AE" dirty="0" smtClean="0"/>
                        <a:t>العدد في فئة الاحاد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AE" dirty="0" smtClean="0"/>
                        <a:t>العدد في فئة الالوف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AE" dirty="0" smtClean="0"/>
                        <a:t>العدد </a:t>
                      </a:r>
                    </a:p>
                    <a:p>
                      <a:pPr rtl="1"/>
                      <a:r>
                        <a:rPr lang="ar-AE" dirty="0" smtClean="0"/>
                        <a:t>زوجي/فردي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AE" dirty="0" smtClean="0"/>
                        <a:t>العدد بالكلمات</a:t>
                      </a:r>
                      <a:endParaRPr lang="he-IL" dirty="0"/>
                    </a:p>
                  </a:txBody>
                  <a:tcPr/>
                </a:tc>
              </a:tr>
              <a:tr h="689468">
                <a:tc>
                  <a:txBody>
                    <a:bodyPr/>
                    <a:lstStyle/>
                    <a:p>
                      <a:pPr rtl="1"/>
                      <a:r>
                        <a:rPr lang="ar-A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15</a:t>
                      </a:r>
                      <a:r>
                        <a:rPr lang="ar-AE" u="sng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2</a:t>
                      </a:r>
                      <a:r>
                        <a:rPr lang="ar-A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,879</a:t>
                      </a:r>
                      <a:endParaRPr lang="he-IL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A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الوف</a:t>
                      </a:r>
                      <a:endParaRPr lang="he-IL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A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2000</a:t>
                      </a:r>
                      <a:endParaRPr lang="he-IL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A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879</a:t>
                      </a:r>
                      <a:endParaRPr lang="he-IL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A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152</a:t>
                      </a:r>
                      <a:endParaRPr lang="he-IL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A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فردي</a:t>
                      </a:r>
                      <a:endParaRPr lang="he-IL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AE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مئه</a:t>
                      </a:r>
                      <a:r>
                        <a:rPr lang="ar-A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 واثنان وخمسون الفا وثمان </a:t>
                      </a:r>
                      <a:r>
                        <a:rPr lang="ar-AE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مئه</a:t>
                      </a:r>
                      <a:r>
                        <a:rPr lang="ar-A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 وتسعه وسبعون</a:t>
                      </a:r>
                      <a:endParaRPr lang="he-IL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689468">
                <a:tc>
                  <a:txBody>
                    <a:bodyPr/>
                    <a:lstStyle/>
                    <a:p>
                      <a:pPr rtl="1"/>
                      <a:r>
                        <a:rPr lang="ar-AE" dirty="0" smtClean="0"/>
                        <a:t>1,</a:t>
                      </a:r>
                      <a:r>
                        <a:rPr lang="ar-AE" u="sng" dirty="0" smtClean="0"/>
                        <a:t>4</a:t>
                      </a:r>
                      <a:r>
                        <a:rPr lang="ar-AE" dirty="0" smtClean="0"/>
                        <a:t>58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</a:tr>
              <a:tr h="689468">
                <a:tc>
                  <a:txBody>
                    <a:bodyPr/>
                    <a:lstStyle/>
                    <a:p>
                      <a:pPr rtl="1"/>
                      <a:r>
                        <a:rPr lang="ar-AE" u="sng" dirty="0" smtClean="0"/>
                        <a:t>9</a:t>
                      </a:r>
                      <a:r>
                        <a:rPr lang="ar-AE" dirty="0" smtClean="0"/>
                        <a:t>00,2</a:t>
                      </a:r>
                      <a:r>
                        <a:rPr lang="ar-AE" u="none" dirty="0" smtClean="0"/>
                        <a:t>5</a:t>
                      </a:r>
                      <a:r>
                        <a:rPr lang="ar-AE" dirty="0" smtClean="0"/>
                        <a:t>0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</a:tr>
              <a:tr h="689468">
                <a:tc>
                  <a:txBody>
                    <a:bodyPr/>
                    <a:lstStyle/>
                    <a:p>
                      <a:pPr rtl="1"/>
                      <a:r>
                        <a:rPr lang="ar-AE" dirty="0" smtClean="0"/>
                        <a:t>12,85</a:t>
                      </a:r>
                      <a:r>
                        <a:rPr lang="ar-AE" u="sng" dirty="0" smtClean="0"/>
                        <a:t>9</a:t>
                      </a:r>
                      <a:endParaRPr lang="he-IL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</a:tr>
              <a:tr h="689468">
                <a:tc>
                  <a:txBody>
                    <a:bodyPr/>
                    <a:lstStyle/>
                    <a:p>
                      <a:pPr rtl="1"/>
                      <a:r>
                        <a:rPr lang="ar-AE" u="sng" dirty="0" smtClean="0"/>
                        <a:t>2</a:t>
                      </a:r>
                      <a:r>
                        <a:rPr lang="ar-AE" dirty="0" smtClean="0"/>
                        <a:t>4,072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</a:tr>
              <a:tr h="689468">
                <a:tc>
                  <a:txBody>
                    <a:bodyPr/>
                    <a:lstStyle/>
                    <a:p>
                      <a:pPr rtl="1"/>
                      <a:r>
                        <a:rPr lang="ar-AE" dirty="0" smtClean="0"/>
                        <a:t>2</a:t>
                      </a:r>
                      <a:r>
                        <a:rPr lang="ar-AE" u="sng" dirty="0" smtClean="0"/>
                        <a:t>6</a:t>
                      </a:r>
                      <a:r>
                        <a:rPr lang="ar-AE" dirty="0" smtClean="0"/>
                        <a:t>5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4857501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49</Words>
  <Application>Microsoft Office PowerPoint</Application>
  <PresentationFormat>‫הצגה על המסך (4:3)</PresentationFormat>
  <Paragraphs>21</Paragraphs>
  <Slides>1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2" baseType="lpstr">
      <vt:lpstr>ערכת נושא Office</vt:lpstr>
      <vt:lpstr>מצגת של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User7</dc:creator>
  <cp:lastModifiedBy>User7</cp:lastModifiedBy>
  <cp:revision>2</cp:revision>
  <dcterms:created xsi:type="dcterms:W3CDTF">2020-09-19T17:25:45Z</dcterms:created>
  <dcterms:modified xsi:type="dcterms:W3CDTF">2020-09-19T17:36:29Z</dcterms:modified>
</cp:coreProperties>
</file>