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5" r:id="rId2"/>
    <p:sldId id="273" r:id="rId3"/>
    <p:sldId id="267" r:id="rId4"/>
    <p:sldId id="271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6FE-B2A0-4001-ABAF-5EB4B92B854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5355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6FE-B2A0-4001-ABAF-5EB4B92B854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9011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6FE-B2A0-4001-ABAF-5EB4B92B854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4497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6FE-B2A0-4001-ABAF-5EB4B92B854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6296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6FE-B2A0-4001-ABAF-5EB4B92B854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956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6FE-B2A0-4001-ABAF-5EB4B92B854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1695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6FE-B2A0-4001-ABAF-5EB4B92B854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748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6FE-B2A0-4001-ABAF-5EB4B92B854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685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6FE-B2A0-4001-ABAF-5EB4B92B854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895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6FE-B2A0-4001-ABAF-5EB4B92B854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8097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6FE-B2A0-4001-ABAF-5EB4B92B854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629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176FE-B2A0-4001-ABAF-5EB4B92B854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3AAEA-E77A-496F-A8C9-B677FE57439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158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332656"/>
            <a:ext cx="8784976" cy="50167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 smtClean="0"/>
              <a:t>כתבו במחברת את האות נ ן בכתב יד ברור ומסודר ( בין השורות) </a:t>
            </a:r>
            <a:r>
              <a:rPr lang="ar-JO" sz="4000" dirty="0" smtClean="0"/>
              <a:t>اكتبوا بالدفتر الحرف نون, نون سوفييت بخط مرتب بين الاسطر ( بخط اليد والطبع) </a:t>
            </a:r>
            <a:endParaRPr lang="he-IL" sz="4000" dirty="0"/>
          </a:p>
          <a:p>
            <a:endParaRPr lang="he-IL" sz="4000" dirty="0" smtClean="0"/>
          </a:p>
          <a:p>
            <a:r>
              <a:rPr lang="he-IL" sz="6000" dirty="0" smtClean="0">
                <a:solidFill>
                  <a:srgbClr val="0070C0"/>
                </a:solidFill>
              </a:rPr>
              <a:t>נ	נ		נ	</a:t>
            </a:r>
            <a:r>
              <a:rPr lang="he-IL" sz="6000" dirty="0">
                <a:solidFill>
                  <a:srgbClr val="0070C0"/>
                </a:solidFill>
              </a:rPr>
              <a:t> </a:t>
            </a:r>
            <a:r>
              <a:rPr lang="he-IL" sz="6000" dirty="0" smtClean="0">
                <a:solidFill>
                  <a:srgbClr val="0070C0"/>
                </a:solidFill>
              </a:rPr>
              <a:t> ן    </a:t>
            </a:r>
            <a:r>
              <a:rPr lang="he-IL" sz="6000" dirty="0" err="1" smtClean="0">
                <a:solidFill>
                  <a:srgbClr val="0070C0"/>
                </a:solidFill>
              </a:rPr>
              <a:t>ן</a:t>
            </a:r>
            <a:r>
              <a:rPr lang="he-IL" sz="6000" dirty="0" smtClean="0">
                <a:solidFill>
                  <a:srgbClr val="0070C0"/>
                </a:solidFill>
              </a:rPr>
              <a:t>		ן</a:t>
            </a:r>
          </a:p>
          <a:p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147659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79512" y="218403"/>
            <a:ext cx="8784976" cy="597666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409193" y="891334"/>
            <a:ext cx="8352928" cy="1117228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/>
              <a:t>1) הקיפו אות </a:t>
            </a:r>
            <a:r>
              <a:rPr lang="he-IL" sz="2000" b="1" dirty="0" smtClean="0"/>
              <a:t>נ</a:t>
            </a:r>
            <a:r>
              <a:rPr lang="he-IL" sz="2000" dirty="0" smtClean="0"/>
              <a:t>:</a:t>
            </a:r>
            <a:r>
              <a:rPr lang="ar-SA" sz="2000" dirty="0" smtClean="0"/>
              <a:t>حوط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/>
              <a:t>נ</a:t>
            </a:r>
            <a:r>
              <a:rPr lang="he-IL" sz="2000" dirty="0" smtClean="0"/>
              <a:t>- א, </a:t>
            </a:r>
            <a:r>
              <a:rPr lang="he-IL" sz="2000" dirty="0"/>
              <a:t>נ</a:t>
            </a:r>
            <a:r>
              <a:rPr lang="he-IL" sz="2000" dirty="0" smtClean="0"/>
              <a:t>, </a:t>
            </a:r>
            <a:r>
              <a:rPr lang="he-IL" sz="2000" dirty="0"/>
              <a:t>ת</a:t>
            </a:r>
            <a:r>
              <a:rPr lang="he-IL" sz="2000" dirty="0" smtClean="0"/>
              <a:t>, ב, ג, </a:t>
            </a:r>
            <a:r>
              <a:rPr lang="he-IL" sz="2000" dirty="0"/>
              <a:t>נ</a:t>
            </a:r>
            <a:r>
              <a:rPr lang="he-IL" sz="2000" dirty="0" smtClean="0"/>
              <a:t>, ד, </a:t>
            </a:r>
            <a:r>
              <a:rPr lang="he-IL" sz="2000" dirty="0"/>
              <a:t>נ</a:t>
            </a:r>
            <a:r>
              <a:rPr lang="he-IL" sz="2000" dirty="0" smtClean="0"/>
              <a:t>, ה, </a:t>
            </a:r>
            <a:r>
              <a:rPr lang="he-IL" sz="2000" dirty="0"/>
              <a:t>נ</a:t>
            </a:r>
            <a:r>
              <a:rPr lang="he-IL" sz="2000" dirty="0" smtClean="0"/>
              <a:t>, נ, נ, י, </a:t>
            </a:r>
            <a:r>
              <a:rPr lang="he-IL" sz="2000" dirty="0"/>
              <a:t>נ</a:t>
            </a:r>
            <a:r>
              <a:rPr lang="he-IL" sz="2000" dirty="0" smtClean="0"/>
              <a:t>, מ, </a:t>
            </a:r>
            <a:r>
              <a:rPr lang="he-IL" sz="2000" dirty="0"/>
              <a:t>נ</a:t>
            </a:r>
            <a:r>
              <a:rPr lang="he-IL" sz="2000" dirty="0" smtClean="0"/>
              <a:t>, ם, ב, ס, נ, ר, ב, שׁ, </a:t>
            </a:r>
            <a:r>
              <a:rPr lang="he-IL" sz="2000" dirty="0"/>
              <a:t>נ</a:t>
            </a:r>
            <a:r>
              <a:rPr lang="he-IL" sz="2000" dirty="0" smtClean="0"/>
              <a:t>, ב. </a:t>
            </a:r>
          </a:p>
          <a:p>
            <a:endParaRPr lang="he-IL" sz="2000" dirty="0"/>
          </a:p>
          <a:p>
            <a:r>
              <a:rPr lang="he-IL" sz="2000" dirty="0" smtClean="0"/>
              <a:t>2) מתחו קו מתחת לאות : נ </a:t>
            </a:r>
            <a:r>
              <a:rPr lang="ar-SA" sz="2000" dirty="0" smtClean="0"/>
              <a:t>مد خط تحت الحرف</a:t>
            </a:r>
          </a:p>
          <a:p>
            <a:endParaRPr lang="ar-SA" sz="2000" dirty="0">
              <a:solidFill>
                <a:srgbClr val="0070C0"/>
              </a:solidFill>
            </a:endParaRPr>
          </a:p>
          <a:p>
            <a:r>
              <a:rPr lang="he-IL" sz="2400" dirty="0" smtClean="0"/>
              <a:t>בננה, נעל, </a:t>
            </a:r>
            <a:r>
              <a:rPr lang="he-IL" sz="2400" dirty="0" err="1" smtClean="0"/>
              <a:t>אליאנא</a:t>
            </a:r>
            <a:r>
              <a:rPr lang="he-IL" sz="2400" dirty="0" smtClean="0"/>
              <a:t>, מנהל, מנהלת</a:t>
            </a:r>
          </a:p>
          <a:p>
            <a:endParaRPr lang="he-IL" sz="2400" dirty="0"/>
          </a:p>
          <a:p>
            <a:r>
              <a:rPr lang="he-IL" sz="2400" dirty="0" smtClean="0"/>
              <a:t>3) צבעו אות </a:t>
            </a:r>
            <a:r>
              <a:rPr lang="he-IL" sz="2400" dirty="0"/>
              <a:t>נ</a:t>
            </a:r>
            <a:r>
              <a:rPr lang="he-IL" sz="2400" dirty="0" smtClean="0"/>
              <a:t>: </a:t>
            </a:r>
            <a:r>
              <a:rPr lang="ar-SA" sz="2400" dirty="0" smtClean="0"/>
              <a:t>لونوا</a:t>
            </a:r>
          </a:p>
          <a:p>
            <a:endParaRPr lang="ar-SA" sz="2400" dirty="0"/>
          </a:p>
          <a:p>
            <a:r>
              <a:rPr lang="he-IL" sz="96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נ</a:t>
            </a:r>
            <a:r>
              <a:rPr lang="he-IL" sz="9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</a:t>
            </a:r>
            <a:r>
              <a:rPr lang="he-IL" sz="9600" b="1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נ</a:t>
            </a:r>
            <a:r>
              <a:rPr lang="he-IL" sz="9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</a:t>
            </a:r>
            <a:r>
              <a:rPr lang="he-IL" sz="9600" b="1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נ</a:t>
            </a:r>
            <a:r>
              <a:rPr lang="he-IL" sz="9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</a:t>
            </a:r>
            <a:r>
              <a:rPr lang="he-IL" sz="9600" b="1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נ</a:t>
            </a:r>
            <a:r>
              <a:rPr lang="he-IL" sz="9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</a:t>
            </a:r>
            <a:r>
              <a:rPr lang="he-IL" sz="9600" b="1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נ</a:t>
            </a:r>
            <a:r>
              <a:rPr lang="he-IL" sz="9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  </a:t>
            </a:r>
            <a:r>
              <a:rPr lang="he-IL" sz="9600" b="1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נ</a:t>
            </a:r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96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858269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שמש 3"/>
          <p:cNvSpPr/>
          <p:nvPr/>
        </p:nvSpPr>
        <p:spPr>
          <a:xfrm>
            <a:off x="3428992" y="2357430"/>
            <a:ext cx="2724904" cy="2871770"/>
          </a:xfrm>
          <a:prstGeom prst="su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4286248" y="2857496"/>
            <a:ext cx="100811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9600" dirty="0">
                <a:solidFill>
                  <a:srgbClr val="0070C0"/>
                </a:solidFill>
              </a:rPr>
              <a:t>נ</a:t>
            </a:r>
          </a:p>
        </p:txBody>
      </p:sp>
      <p:sp>
        <p:nvSpPr>
          <p:cNvPr id="6" name="מלבן מעוגל 5"/>
          <p:cNvSpPr/>
          <p:nvPr/>
        </p:nvSpPr>
        <p:spPr>
          <a:xfrm>
            <a:off x="6012160" y="2143116"/>
            <a:ext cx="1631674" cy="53705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מעוגל 6"/>
          <p:cNvSpPr/>
          <p:nvPr/>
        </p:nvSpPr>
        <p:spPr>
          <a:xfrm>
            <a:off x="6357950" y="3357562"/>
            <a:ext cx="1728192" cy="6913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/>
        </p:nvSpPr>
        <p:spPr>
          <a:xfrm>
            <a:off x="3929058" y="1571612"/>
            <a:ext cx="1857388" cy="63537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/>
        </p:nvSpPr>
        <p:spPr>
          <a:xfrm>
            <a:off x="2012482" y="2143115"/>
            <a:ext cx="1702262" cy="57105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/>
        </p:nvSpPr>
        <p:spPr>
          <a:xfrm>
            <a:off x="1571604" y="3429000"/>
            <a:ext cx="1728192" cy="6913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1979712" y="4557344"/>
            <a:ext cx="1728192" cy="6913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4000496" y="5429264"/>
            <a:ext cx="1500198" cy="7143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5929322" y="4643446"/>
            <a:ext cx="1500198" cy="7143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214282" y="357166"/>
            <a:ext cx="874336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/>
              <a:t>שמי __________                   בית ספר אבן </a:t>
            </a:r>
            <a:r>
              <a:rPr lang="he-IL" b="1" dirty="0" err="1" smtClean="0"/>
              <a:t>סינא</a:t>
            </a:r>
            <a:r>
              <a:rPr lang="he-IL" b="1" dirty="0" smtClean="0"/>
              <a:t>                            תאריך ________</a:t>
            </a:r>
          </a:p>
          <a:p>
            <a:endParaRPr lang="he-IL" b="1" dirty="0" smtClean="0"/>
          </a:p>
          <a:p>
            <a:r>
              <a:rPr lang="he-IL" b="1" dirty="0" smtClean="0"/>
              <a:t> כתבו מילים שיש בהן אות </a:t>
            </a:r>
            <a:r>
              <a:rPr lang="he-IL" b="1" dirty="0">
                <a:solidFill>
                  <a:srgbClr val="0070C0"/>
                </a:solidFill>
              </a:rPr>
              <a:t>נ</a:t>
            </a:r>
            <a:r>
              <a:rPr lang="he-IL" b="1" dirty="0" smtClean="0"/>
              <a:t> , והקיפו בעיגול על אות </a:t>
            </a:r>
            <a:r>
              <a:rPr lang="he-IL" b="1" dirty="0">
                <a:solidFill>
                  <a:srgbClr val="0070C0"/>
                </a:solidFill>
              </a:rPr>
              <a:t>נ</a:t>
            </a:r>
            <a:r>
              <a:rPr lang="he-IL" b="1" dirty="0" smtClean="0"/>
              <a:t>: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260051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שמש 3"/>
          <p:cNvSpPr/>
          <p:nvPr/>
        </p:nvSpPr>
        <p:spPr>
          <a:xfrm>
            <a:off x="3428992" y="2357430"/>
            <a:ext cx="2724904" cy="2871770"/>
          </a:xfrm>
          <a:prstGeom prst="su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4286248" y="2857496"/>
            <a:ext cx="100811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9600" dirty="0" smtClean="0">
                <a:solidFill>
                  <a:srgbClr val="0070C0"/>
                </a:solidFill>
              </a:rPr>
              <a:t>ן</a:t>
            </a:r>
            <a:endParaRPr lang="he-IL" sz="9600" dirty="0">
              <a:solidFill>
                <a:srgbClr val="0070C0"/>
              </a:solidFill>
            </a:endParaRPr>
          </a:p>
        </p:txBody>
      </p:sp>
      <p:sp>
        <p:nvSpPr>
          <p:cNvPr id="6" name="מלבן מעוגל 5"/>
          <p:cNvSpPr/>
          <p:nvPr/>
        </p:nvSpPr>
        <p:spPr>
          <a:xfrm>
            <a:off x="6012160" y="2143116"/>
            <a:ext cx="1631674" cy="53705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מעוגל 6"/>
          <p:cNvSpPr/>
          <p:nvPr/>
        </p:nvSpPr>
        <p:spPr>
          <a:xfrm>
            <a:off x="6357950" y="3357562"/>
            <a:ext cx="1728192" cy="6913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/>
        </p:nvSpPr>
        <p:spPr>
          <a:xfrm>
            <a:off x="3929058" y="1571612"/>
            <a:ext cx="1857388" cy="63537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/>
        </p:nvSpPr>
        <p:spPr>
          <a:xfrm>
            <a:off x="2012482" y="2143115"/>
            <a:ext cx="1702262" cy="57105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/>
        </p:nvSpPr>
        <p:spPr>
          <a:xfrm>
            <a:off x="1571604" y="3429000"/>
            <a:ext cx="1728192" cy="6913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1979712" y="4557344"/>
            <a:ext cx="1728192" cy="6913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4000496" y="5429264"/>
            <a:ext cx="1500198" cy="7143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5929322" y="4643446"/>
            <a:ext cx="1500198" cy="7143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214282" y="357166"/>
            <a:ext cx="874336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/>
              <a:t>שמי __________                   בית ספר אבן </a:t>
            </a:r>
            <a:r>
              <a:rPr lang="he-IL" b="1" dirty="0" err="1" smtClean="0"/>
              <a:t>סינא</a:t>
            </a:r>
            <a:r>
              <a:rPr lang="he-IL" b="1" dirty="0" smtClean="0"/>
              <a:t>                            תאריך ________</a:t>
            </a:r>
          </a:p>
          <a:p>
            <a:endParaRPr lang="he-IL" b="1" dirty="0" smtClean="0"/>
          </a:p>
          <a:p>
            <a:r>
              <a:rPr lang="he-IL" b="1" dirty="0" smtClean="0"/>
              <a:t> כתבו מילים שיש בהן אות </a:t>
            </a:r>
            <a:r>
              <a:rPr lang="he-IL" b="1" dirty="0">
                <a:solidFill>
                  <a:srgbClr val="0070C0"/>
                </a:solidFill>
              </a:rPr>
              <a:t>ן</a:t>
            </a:r>
            <a:r>
              <a:rPr lang="he-IL" b="1" dirty="0" smtClean="0"/>
              <a:t> , והקיפו בעיגול על אות </a:t>
            </a:r>
            <a:r>
              <a:rPr lang="he-IL" b="1" dirty="0" smtClean="0">
                <a:solidFill>
                  <a:srgbClr val="0070C0"/>
                </a:solidFill>
              </a:rPr>
              <a:t>ן: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411140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168</Words>
  <Application>Microsoft Office PowerPoint</Application>
  <PresentationFormat>‫הצגה על המסך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9" baseType="lpstr">
      <vt:lpstr>Arial</vt:lpstr>
      <vt:lpstr>Calibri</vt:lpstr>
      <vt:lpstr>David</vt:lpstr>
      <vt:lpstr>Times New Roman</vt:lpstr>
      <vt:lpstr>ערכת נושא Office</vt:lpstr>
      <vt:lpstr>מצגת של PowerPoint</vt:lpstr>
      <vt:lpstr>מצגת של PowerPoint</vt:lpstr>
      <vt:lpstr>מצגת של PowerPoint</vt:lpstr>
      <vt:lpstr>מצגת של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כרימה</dc:creator>
  <cp:lastModifiedBy>soha ahmad</cp:lastModifiedBy>
  <cp:revision>6</cp:revision>
  <dcterms:created xsi:type="dcterms:W3CDTF">2017-09-30T15:33:36Z</dcterms:created>
  <dcterms:modified xsi:type="dcterms:W3CDTF">2021-01-10T10:59:03Z</dcterms:modified>
</cp:coreProperties>
</file>