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0922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3155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5593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8528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2195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76571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37803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99472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0990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36024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87569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ED056-0C20-4BA7-ACF0-AC3DE86695BD}" type="datetimeFigureOut">
              <a:rPr lang="he-IL" smtClean="0"/>
              <a:t>ט"ו/שבט/תשפ"א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2206D-699A-4624-BB1D-9D1A55C846A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99679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20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2"/>
          <p:cNvSpPr txBox="1">
            <a:spLocks/>
          </p:cNvSpPr>
          <p:nvPr/>
        </p:nvSpPr>
        <p:spPr>
          <a:xfrm>
            <a:off x="4139952" y="908720"/>
            <a:ext cx="4040188" cy="54607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ar-SA" sz="2400" b="1" u="sng" dirty="0" smtClean="0">
                <a:latin typeface="Traditional Arabic" pitchFamily="18" charset="-78"/>
                <a:cs typeface="Traditional Arabic" pitchFamily="18" charset="-78"/>
              </a:rPr>
              <a:t>املأ الفراغ بعشرات كاملة :</a:t>
            </a:r>
            <a:endParaRPr lang="he-IL" sz="2400" b="1" u="sng" dirty="0">
              <a:latin typeface="Traditional Arabic" pitchFamily="18" charset="-78"/>
            </a:endParaRPr>
          </a:p>
        </p:txBody>
      </p:sp>
      <p:sp>
        <p:nvSpPr>
          <p:cNvPr id="5" name="عنصر نائب للمحتوى 3"/>
          <p:cNvSpPr>
            <a:spLocks noGrp="1"/>
          </p:cNvSpPr>
          <p:nvPr>
            <p:ph sz="half" idx="4294967295"/>
          </p:nvPr>
        </p:nvSpPr>
        <p:spPr>
          <a:xfrm>
            <a:off x="2051720" y="1628800"/>
            <a:ext cx="4400228" cy="453650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l">
              <a:buNone/>
            </a:pPr>
            <a:endParaRPr lang="ar-SA" sz="2800" dirty="0" smtClean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l">
              <a:buNone/>
            </a:pPr>
            <a:r>
              <a:rPr lang="ar-SA" sz="2800" dirty="0" smtClean="0">
                <a:latin typeface="Traditional Arabic" pitchFamily="18" charset="-78"/>
                <a:cs typeface="Traditional Arabic" pitchFamily="18" charset="-78"/>
              </a:rPr>
              <a:t>80= _____+_____</a:t>
            </a:r>
          </a:p>
          <a:p>
            <a:pPr marL="0" indent="0" algn="l">
              <a:buNone/>
            </a:pPr>
            <a:endParaRPr lang="ar-SA" sz="2800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l">
              <a:buNone/>
            </a:pPr>
            <a:r>
              <a:rPr lang="ar-SA" sz="2800" dirty="0" smtClean="0">
                <a:latin typeface="Traditional Arabic" pitchFamily="18" charset="-78"/>
                <a:cs typeface="Traditional Arabic" pitchFamily="18" charset="-78"/>
              </a:rPr>
              <a:t>30= _____+_____</a:t>
            </a:r>
          </a:p>
          <a:p>
            <a:pPr marL="0" indent="0" algn="l">
              <a:buNone/>
            </a:pPr>
            <a:endParaRPr lang="ar-SA" sz="2800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l">
              <a:buNone/>
            </a:pPr>
            <a:r>
              <a:rPr lang="ar-SA" sz="2800" dirty="0" smtClean="0">
                <a:latin typeface="Traditional Arabic" pitchFamily="18" charset="-78"/>
                <a:cs typeface="Traditional Arabic" pitchFamily="18" charset="-78"/>
              </a:rPr>
              <a:t>90 = _____+_____</a:t>
            </a:r>
          </a:p>
          <a:p>
            <a:pPr marL="0" indent="0" algn="l">
              <a:buNone/>
            </a:pPr>
            <a:endParaRPr lang="ar-SA" sz="2800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 algn="l">
              <a:buNone/>
            </a:pPr>
            <a:r>
              <a:rPr lang="ar-SA" sz="2800" dirty="0" smtClean="0">
                <a:latin typeface="Traditional Arabic" pitchFamily="18" charset="-78"/>
                <a:cs typeface="Traditional Arabic" pitchFamily="18" charset="-78"/>
              </a:rPr>
              <a:t>70= _____+_____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95736" y="44624"/>
            <a:ext cx="504056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بطاقة عمل في الحساب</a:t>
            </a:r>
          </a:p>
          <a:p>
            <a:pPr algn="ctr"/>
            <a:r>
              <a:rPr lang="ar-SA" sz="2400" b="1" dirty="0" smtClean="0">
                <a:latin typeface="Traditional Arabic" pitchFamily="18" charset="-78"/>
                <a:cs typeface="Traditional Arabic" pitchFamily="18" charset="-78"/>
              </a:rPr>
              <a:t>للصف الثاني</a:t>
            </a:r>
            <a:endParaRPr lang="he-IL" sz="2400" b="1" dirty="0">
              <a:latin typeface="Traditional Arabic" pitchFamily="18" charset="-7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60432" y="116632"/>
            <a:ext cx="432048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/>
            <a:r>
              <a:rPr lang="ar-SA" sz="2400" dirty="0" smtClean="0">
                <a:latin typeface="Traditional Arabic" pitchFamily="18" charset="-78"/>
                <a:cs typeface="Traditional Arabic" pitchFamily="18" charset="-78"/>
              </a:rPr>
              <a:t>1</a:t>
            </a:r>
            <a:endParaRPr lang="he-IL" sz="2400" dirty="0">
              <a:latin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0581306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24</Words>
  <Application>Microsoft Office PowerPoint</Application>
  <PresentationFormat>‫הצגה על המסך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Hebrew</cp:lastModifiedBy>
  <cp:revision>1</cp:revision>
  <dcterms:created xsi:type="dcterms:W3CDTF">2021-01-28T07:54:36Z</dcterms:created>
  <dcterms:modified xsi:type="dcterms:W3CDTF">2021-01-28T07:55:50Z</dcterms:modified>
</cp:coreProperties>
</file>