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2" d="100"/>
          <a:sy n="92" d="100"/>
        </p:scale>
        <p:origin x="6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83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046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599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9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698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29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622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49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272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255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068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7A59B-1C17-44D2-898C-A4460780618B}" type="datetimeFigureOut">
              <a:rPr lang="he-IL" smtClean="0"/>
              <a:t>ד'/תשרי/תשפ"א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0426E-6A1A-447F-818A-8C4D79E448A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039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01600" cy="720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2915816" y="2276872"/>
            <a:ext cx="6912768" cy="47525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987824" y="2492896"/>
            <a:ext cx="633670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اكتب الاعداد التالية </a:t>
            </a:r>
            <a:r>
              <a:rPr lang="ar-AE" dirty="0" err="1" smtClean="0"/>
              <a:t>بالارقام</a:t>
            </a:r>
            <a:r>
              <a:rPr lang="ar-AE" dirty="0" smtClean="0"/>
              <a:t>:</a:t>
            </a:r>
          </a:p>
          <a:p>
            <a:endParaRPr lang="ar-AE" dirty="0"/>
          </a:p>
          <a:p>
            <a:r>
              <a:rPr lang="ar-AE" dirty="0" smtClean="0">
                <a:solidFill>
                  <a:srgbClr val="FF0000"/>
                </a:solidFill>
              </a:rPr>
              <a:t>مثال</a:t>
            </a:r>
            <a:r>
              <a:rPr lang="ar-AE" dirty="0" smtClean="0"/>
              <a:t> :  مئتان </a:t>
            </a:r>
            <a:r>
              <a:rPr lang="ar-AE" dirty="0" err="1" smtClean="0"/>
              <a:t>وثلاثه</a:t>
            </a:r>
            <a:r>
              <a:rPr lang="ar-AE" dirty="0" smtClean="0"/>
              <a:t> وخمسون </a:t>
            </a:r>
            <a:r>
              <a:rPr lang="ar-AE" dirty="0" smtClean="0">
                <a:solidFill>
                  <a:srgbClr val="FF0000"/>
                </a:solidFill>
              </a:rPr>
              <a:t>الفا</a:t>
            </a:r>
            <a:r>
              <a:rPr lang="ar-AE" dirty="0" smtClean="0"/>
              <a:t> </a:t>
            </a:r>
            <a:r>
              <a:rPr lang="ar-AE" dirty="0" err="1" smtClean="0"/>
              <a:t>ومئه</a:t>
            </a:r>
            <a:r>
              <a:rPr lang="ar-AE" dirty="0" smtClean="0"/>
              <a:t> وسبعة وخمسون</a:t>
            </a:r>
            <a:r>
              <a:rPr lang="ar-AE" b="1" u="sng" dirty="0" smtClean="0"/>
              <a:t>253,157</a:t>
            </a:r>
            <a:endParaRPr lang="he-IL" b="1" u="sng" dirty="0"/>
          </a:p>
        </p:txBody>
      </p:sp>
      <p:cxnSp>
        <p:nvCxnSpPr>
          <p:cNvPr id="7" name="מחבר ישר 6"/>
          <p:cNvCxnSpPr/>
          <p:nvPr/>
        </p:nvCxnSpPr>
        <p:spPr>
          <a:xfrm>
            <a:off x="7596336" y="35010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79912" y="3632250"/>
            <a:ext cx="5364088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b="1" dirty="0" smtClean="0"/>
              <a:t>أ) </a:t>
            </a:r>
            <a:r>
              <a:rPr lang="ar-AE" b="1" dirty="0" err="1" smtClean="0"/>
              <a:t>ثلاثه</a:t>
            </a:r>
            <a:r>
              <a:rPr lang="ar-AE" b="1" dirty="0" smtClean="0"/>
              <a:t> وعشرون الفا واربع </a:t>
            </a:r>
            <a:r>
              <a:rPr lang="ar-AE" b="1" dirty="0" err="1" smtClean="0"/>
              <a:t>مئه</a:t>
            </a:r>
            <a:r>
              <a:rPr lang="ar-AE" b="1" dirty="0" smtClean="0"/>
              <a:t> وواحد وسبعون__________</a:t>
            </a:r>
          </a:p>
          <a:p>
            <a:endParaRPr lang="ar-AE" b="1" dirty="0"/>
          </a:p>
          <a:p>
            <a:r>
              <a:rPr lang="ar-AE" b="1" dirty="0" smtClean="0"/>
              <a:t>ب)ثلاثون الفا وست </a:t>
            </a:r>
            <a:r>
              <a:rPr lang="ar-AE" b="1" dirty="0" err="1" smtClean="0"/>
              <a:t>مئه</a:t>
            </a:r>
            <a:r>
              <a:rPr lang="ar-AE" b="1" dirty="0" smtClean="0"/>
              <a:t> واربعون _________</a:t>
            </a:r>
          </a:p>
          <a:p>
            <a:endParaRPr lang="ar-AE" b="1" dirty="0"/>
          </a:p>
          <a:p>
            <a:r>
              <a:rPr lang="ar-AE" b="1" dirty="0" smtClean="0"/>
              <a:t>ج) سبعة الاف وتسعة وتسعون _________</a:t>
            </a:r>
            <a:endParaRPr lang="ar-AE" b="1" dirty="0"/>
          </a:p>
          <a:p>
            <a:r>
              <a:rPr lang="ar-AE" b="1" dirty="0" smtClean="0"/>
              <a:t>د) ثمانية عشر الفا وست </a:t>
            </a:r>
            <a:r>
              <a:rPr lang="ar-AE" b="1" dirty="0" err="1" smtClean="0"/>
              <a:t>مئه</a:t>
            </a:r>
            <a:r>
              <a:rPr lang="ar-AE" b="1" dirty="0" smtClean="0"/>
              <a:t> وسبعة عشر ________</a:t>
            </a:r>
          </a:p>
          <a:p>
            <a:endParaRPr lang="ar-AE" b="1" dirty="0"/>
          </a:p>
          <a:p>
            <a:r>
              <a:rPr lang="ar-AE" b="1" dirty="0" smtClean="0"/>
              <a:t>ه) مئتان وتسعون الفا __________</a:t>
            </a:r>
            <a:endParaRPr lang="ar-AE" b="1" dirty="0"/>
          </a:p>
          <a:p>
            <a:r>
              <a:rPr lang="ar-AE" b="1" dirty="0" smtClean="0"/>
              <a:t>و) خمسة وثلاثون </a:t>
            </a:r>
            <a:r>
              <a:rPr lang="ar-AE" b="1" smtClean="0"/>
              <a:t>الفا وعشره </a:t>
            </a:r>
            <a:r>
              <a:rPr lang="ar-AE" b="1" dirty="0" smtClean="0"/>
              <a:t>_________</a:t>
            </a:r>
          </a:p>
          <a:p>
            <a:endParaRPr lang="ar-AE" b="1" dirty="0" smtClean="0"/>
          </a:p>
          <a:p>
            <a:r>
              <a:rPr lang="ar-AE" b="1" dirty="0" smtClean="0"/>
              <a:t>ز) </a:t>
            </a:r>
            <a:r>
              <a:rPr lang="ar-AE" b="1" dirty="0" err="1" smtClean="0"/>
              <a:t>مئه</a:t>
            </a:r>
            <a:r>
              <a:rPr lang="ar-AE" b="1" dirty="0" smtClean="0"/>
              <a:t> وخمسه وسبعون الفا ومئتان واثنان ________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1738354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69</Words>
  <Application>Microsoft Office PowerPoint</Application>
  <PresentationFormat>‫הצגה על המסך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2</cp:revision>
  <dcterms:created xsi:type="dcterms:W3CDTF">2020-09-22T16:11:17Z</dcterms:created>
  <dcterms:modified xsi:type="dcterms:W3CDTF">2020-09-22T16:25:55Z</dcterms:modified>
</cp:coreProperties>
</file>