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E7DA20-0653-49AF-A438-EC6A3DAD2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493C157-7998-4DED-BC93-24BE63754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2F23C2B-CAC0-4547-93EE-700F86B4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D697-869C-4F25-A0D9-6280D5BA475D}" type="datetimeFigureOut">
              <a:rPr lang="he-IL" smtClean="0"/>
              <a:t>ז'/שבט/תשפ"א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05057F7-5C90-4C78-BDBF-DBB6ECF3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FDC4F1D-D0AB-4434-ADAF-AB218805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5EB-F186-4F45-804F-AE13257A11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89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C08DFA-FD58-4C55-BCE4-FA0B8D95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EC2546F-9653-4494-9537-21B62C821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0BFE5C3-4173-486F-A09F-7A2959F8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D697-869C-4F25-A0D9-6280D5BA475D}" type="datetimeFigureOut">
              <a:rPr lang="he-IL" smtClean="0"/>
              <a:t>ז'/שבט/תשפ"א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1C0D0F9-106B-4412-8573-8AE9E393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EAB0F8C-75B6-40E8-8A88-3DD8F50F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5EB-F186-4F45-804F-AE13257A11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447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6ABB7108-AE83-4642-BF2E-A4051258C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792E18E-36EF-4C08-AAB7-014777068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68886F1-CAB7-43E6-82EF-09D85F0CC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D697-869C-4F25-A0D9-6280D5BA475D}" type="datetimeFigureOut">
              <a:rPr lang="he-IL" smtClean="0"/>
              <a:t>ז'/שבט/תשפ"א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A595B6C-BC7C-4F6E-988B-DA8646E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7255BBA-10C7-45B6-9DB4-3813887F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5EB-F186-4F45-804F-AE13257A11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212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66C002-ECBC-4A3C-8147-4C4400F4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209B84D-6B53-4936-AB90-265435157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48D1E23-682C-494D-9E46-B6AC7D4E2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D697-869C-4F25-A0D9-6280D5BA475D}" type="datetimeFigureOut">
              <a:rPr lang="he-IL" smtClean="0"/>
              <a:t>ז'/שבט/תשפ"א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43F562C-E120-49B2-A87C-8C1FB0F1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855A532-6883-427C-9100-6BC8172D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5EB-F186-4F45-804F-AE13257A11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394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03C036-29AF-47EF-B3DE-DF6E97C73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59DD44D-34AD-43B4-8F02-8B22364B4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A20F0D-33F9-4B00-BCC8-C94B18EB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D697-869C-4F25-A0D9-6280D5BA475D}" type="datetimeFigureOut">
              <a:rPr lang="he-IL" smtClean="0"/>
              <a:t>ז'/שבט/תשפ"א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C47F376-7019-4E1E-B6AE-AF375529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AA9760A-BC38-48C3-AEBA-A56F54F6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5EB-F186-4F45-804F-AE13257A11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790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808D66-0526-4D57-AD31-490355D1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6F752FB-E29C-439C-BAD9-5B91A3EC1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E52C4D1-2286-4243-AF71-3EA541140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9B0D25E-4FE1-418F-AD15-708C87F7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D697-869C-4F25-A0D9-6280D5BA475D}" type="datetimeFigureOut">
              <a:rPr lang="he-IL" smtClean="0"/>
              <a:t>ז'/שבט/תשפ"א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FCF6D72-746E-4427-9636-58B7941E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F1768A2-27C9-48F3-B53E-3247E082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5EB-F186-4F45-804F-AE13257A11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786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9F6B17-C499-495F-8A17-C2981B90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43F35DF-257D-4CBB-B61E-E40EF61B2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1C81AB5-CD84-46BD-A2E8-5DE9AE0F4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CFE0659-10E3-4BAB-9135-F288411A0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4061E5E-CA47-4A62-B171-51CE54877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89225A5F-A6C4-44FD-AC63-CBC6DA3A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D697-869C-4F25-A0D9-6280D5BA475D}" type="datetimeFigureOut">
              <a:rPr lang="he-IL" smtClean="0"/>
              <a:t>ז'/שבט/תשפ"א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B4EC354-8D21-45FE-861D-FEFD19CD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2FD1689-E3D9-4EA5-9AC4-21694965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5EB-F186-4F45-804F-AE13257A11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09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94B229-0640-439E-B1DD-EC5657E7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CF3500F-695E-4E09-A95E-1931AF77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D697-869C-4F25-A0D9-6280D5BA475D}" type="datetimeFigureOut">
              <a:rPr lang="he-IL" smtClean="0"/>
              <a:t>ז'/שבט/תשפ"א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7058E65-172E-412F-BDBE-6F28ED4A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801920D-C853-4FBB-B142-9A9274E0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5EB-F186-4F45-804F-AE13257A11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629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F679CEF-A32B-4871-B7A1-92D234E9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D697-869C-4F25-A0D9-6280D5BA475D}" type="datetimeFigureOut">
              <a:rPr lang="he-IL" smtClean="0"/>
              <a:t>ז'/שבט/תשפ"א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E88C5557-0D55-4416-B2D1-4EF1081F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89E08F9-AC20-47C4-84B4-477EE02C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5EB-F186-4F45-804F-AE13257A11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05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CC2874-AA21-4670-B444-D3096C8A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D9EE1EE-F638-4E50-8780-3700835B5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6B852D0-DDF5-4D0B-AEAC-7FBC1115A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AC2187F-9BE7-4B80-AC85-BABD340A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D697-869C-4F25-A0D9-6280D5BA475D}" type="datetimeFigureOut">
              <a:rPr lang="he-IL" smtClean="0"/>
              <a:t>ז'/שבט/תשפ"א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61D69D4-C127-4C8F-9A9F-D34ECC9A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0FEAB8A-0445-4288-B79D-CE4E9AAB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5EB-F186-4F45-804F-AE13257A11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642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CC0B00-2C6C-4783-A1D7-8881FAA7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6360953-588E-482A-8CFF-89F476211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840B496-8710-40BC-8A41-4B9C3022B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E0FABD4-BF34-40BD-8F20-54293B88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D697-869C-4F25-A0D9-6280D5BA475D}" type="datetimeFigureOut">
              <a:rPr lang="he-IL" smtClean="0"/>
              <a:t>ז'/שבט/תשפ"א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F89D8A7-23A8-4874-BE5B-6D5BC2B9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93EAB4E-35BB-4866-B1B4-D3ED2DE8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95EB-F186-4F45-804F-AE13257A11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243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0972F65-740C-4735-956E-74B89532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FB6C4E1-9610-47B9-8D34-4BD4C6563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DD98C0F-B0D5-4A47-AA51-63A8DFC92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D697-869C-4F25-A0D9-6280D5BA475D}" type="datetimeFigureOut">
              <a:rPr lang="he-IL" smtClean="0"/>
              <a:t>ז'/שבט/תשפ"א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B748F6F-CD48-482C-8DD2-3ED6DCC16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46BBB66-2CDC-4FE4-BD8B-CCCC00A80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395EB-F186-4F45-804F-AE13257A11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069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256BFDB-0F9E-418E-AAD4-1638BD3F3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11692" r="14975" b="23282"/>
          <a:stretch/>
        </p:blipFill>
        <p:spPr>
          <a:xfrm>
            <a:off x="1391478" y="1527073"/>
            <a:ext cx="8799444" cy="4909306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41F85AB6-654F-45EC-98AA-E667C7F8C4CE}"/>
              </a:ext>
            </a:extLst>
          </p:cNvPr>
          <p:cNvSpPr/>
          <p:nvPr/>
        </p:nvSpPr>
        <p:spPr>
          <a:xfrm>
            <a:off x="7781786" y="620404"/>
            <a:ext cx="3637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000" dirty="0"/>
              <a:t>העתיקו למחברת:</a:t>
            </a:r>
          </a:p>
        </p:txBody>
      </p:sp>
    </p:spTree>
    <p:extLst>
      <p:ext uri="{BB962C8B-B14F-4D97-AF65-F5344CB8AC3E}">
        <p14:creationId xmlns:p14="http://schemas.microsoft.com/office/powerpoint/2010/main" val="203231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DC2A81F-6BEE-4E3D-8CD4-53441D22C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11291" r="20822" b="25119"/>
          <a:stretch/>
        </p:blipFill>
        <p:spPr>
          <a:xfrm>
            <a:off x="1452298" y="699659"/>
            <a:ext cx="9287403" cy="58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4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D0E4E2C-FB2A-42DA-81DB-3C92334B82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18052" r="10975" b="10359"/>
          <a:stretch/>
        </p:blipFill>
        <p:spPr>
          <a:xfrm>
            <a:off x="1477108" y="689317"/>
            <a:ext cx="9005667" cy="57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4893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</Words>
  <Application>Microsoft Office PowerPoint</Application>
  <PresentationFormat>מסך רחב</PresentationFormat>
  <Paragraphs>1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Yasmin &amp; Atheer</dc:creator>
  <cp:lastModifiedBy>Yasmin &amp; Atheer</cp:lastModifiedBy>
  <cp:revision>2</cp:revision>
  <dcterms:created xsi:type="dcterms:W3CDTF">2021-01-20T10:40:47Z</dcterms:created>
  <dcterms:modified xsi:type="dcterms:W3CDTF">2021-01-20T11:16:53Z</dcterms:modified>
</cp:coreProperties>
</file>