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</p:sldIdLst>
  <p:sldSz cx="7559675" cy="104394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ללא כותרת" id="{9ABE0D5A-3805-4F69-935A-2D466EFE3170}">
          <p14:sldIdLst>
            <p14:sldId id="256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41" d="100"/>
          <a:sy n="41" d="100"/>
        </p:scale>
        <p:origin x="24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60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14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371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23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11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98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7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161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620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959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B91D-9452-4BB3-87D8-956BFDF7C719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AD7D-99EF-4072-8078-DB475013C7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63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5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76" y="0"/>
            <a:ext cx="7578951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04" y="0"/>
            <a:ext cx="7592079" cy="73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511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מותאם אישית</PresentationFormat>
  <Paragraphs>0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enter</dc:creator>
  <cp:lastModifiedBy>enter</cp:lastModifiedBy>
  <cp:revision>2</cp:revision>
  <dcterms:created xsi:type="dcterms:W3CDTF">2020-10-04T20:00:42Z</dcterms:created>
  <dcterms:modified xsi:type="dcterms:W3CDTF">2020-10-04T20:17:45Z</dcterms:modified>
</cp:coreProperties>
</file>