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7240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817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360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5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559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571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586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949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680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815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212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6386C-FAAF-4BC6-A774-BAACDC5F55D6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FBB7-C943-47D0-8F79-A15C1ECD92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9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77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153998"/>
              </p:ext>
            </p:extLst>
          </p:nvPr>
        </p:nvGraphicFramePr>
        <p:xfrm>
          <a:off x="323528" y="2237331"/>
          <a:ext cx="8352928" cy="3927973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{2D5ABB26-0587-4C30-8999-92F81FD0307C}</a:tableStyleId>
              </a:tblPr>
              <a:tblGrid>
                <a:gridCol w="4176464"/>
                <a:gridCol w="4176464"/>
              </a:tblGrid>
              <a:tr h="792088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_____ </a:t>
                      </a:r>
                      <a:r>
                        <a:rPr lang="ar-SA" sz="3600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= </a:t>
                      </a:r>
                      <a:r>
                        <a:rPr lang="ar-SA" sz="3600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13-45</a:t>
                      </a:r>
                      <a:endParaRPr lang="en-US" sz="3600" dirty="0">
                        <a:effectLst/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22-21</a:t>
                      </a:r>
                      <a:r>
                        <a:rPr lang="en-US" sz="3600" baseline="0" dirty="0" smtClean="0">
                          <a:effectLst/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 = _____</a:t>
                      </a:r>
                      <a:endParaRPr lang="en-US" sz="3600" dirty="0">
                        <a:effectLst/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6153" marR="66153" marT="0" marB="0"/>
                </a:tc>
              </a:tr>
              <a:tr h="648072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_____ </a:t>
                      </a:r>
                      <a:r>
                        <a:rPr lang="ar-SA" sz="3600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= 30-39</a:t>
                      </a:r>
                      <a:endParaRPr lang="en-US" sz="3600" dirty="0">
                        <a:effectLst/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48-37= _____</a:t>
                      </a:r>
                      <a:endParaRPr lang="en-US" sz="3600" dirty="0">
                        <a:effectLst/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6153" marR="66153" marT="0" marB="0"/>
                </a:tc>
              </a:tr>
              <a:tr h="79383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  _____ = 12-42</a:t>
                      </a:r>
                      <a:endParaRPr lang="en-US" sz="3600" dirty="0">
                        <a:effectLst/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35-14=</a:t>
                      </a:r>
                      <a:r>
                        <a:rPr lang="en-US" sz="3600" baseline="0" dirty="0" smtClean="0">
                          <a:effectLst/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 _____</a:t>
                      </a:r>
                    </a:p>
                  </a:txBody>
                  <a:tcPr marL="66153" marR="66153" marT="0" marB="0"/>
                </a:tc>
              </a:tr>
              <a:tr h="79383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_____ </a:t>
                      </a:r>
                      <a:r>
                        <a:rPr lang="ar-SA" sz="3600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= </a:t>
                      </a:r>
                      <a:r>
                        <a:rPr lang="ar-SA" sz="3600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3-33</a:t>
                      </a:r>
                      <a:endParaRPr lang="en-US" sz="3600" dirty="0">
                        <a:effectLst/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21-10= _____</a:t>
                      </a:r>
                      <a:endParaRPr lang="en-US" sz="3600" dirty="0">
                        <a:effectLst/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6153" marR="66153" marT="0" marB="0"/>
                </a:tc>
              </a:tr>
              <a:tr h="79383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 smtClean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_____ = 44-48</a:t>
                      </a:r>
                      <a:endParaRPr lang="en-US" sz="3600" dirty="0">
                        <a:effectLst/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raditional Arabic" pitchFamily="18" charset="-78"/>
                          <a:ea typeface="Times New Roman"/>
                          <a:cs typeface="Traditional Arabic" pitchFamily="18" charset="-78"/>
                        </a:rPr>
                        <a:t>46-3= _____</a:t>
                      </a:r>
                      <a:endParaRPr lang="en-US" sz="3600" dirty="0">
                        <a:effectLst/>
                        <a:latin typeface="Traditional Arabic" pitchFamily="18" charset="-78"/>
                        <a:ea typeface="Times New Roman"/>
                        <a:cs typeface="Traditional Arabic" pitchFamily="18" charset="-78"/>
                      </a:endParaRPr>
                    </a:p>
                  </a:txBody>
                  <a:tcPr marL="66153" marR="66153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67744" y="116632"/>
            <a:ext cx="504056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عمل في الحساب</a:t>
            </a:r>
          </a:p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للصف الثاني</a:t>
            </a:r>
            <a:endParaRPr lang="he-IL" sz="3200" b="1" dirty="0">
              <a:latin typeface="Traditional Arabic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7904" y="1193850"/>
            <a:ext cx="50405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latin typeface="Traditional Arabic" pitchFamily="18" charset="-78"/>
                <a:cs typeface="Traditional Arabic" pitchFamily="18" charset="-78"/>
              </a:rPr>
              <a:t>حل تمارين الطرح التالية:</a:t>
            </a:r>
            <a:endParaRPr lang="he-IL" sz="2800" b="1" u="sng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806123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‫הצגה על המסך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2021-01-31T07:53:46Z</dcterms:created>
  <dcterms:modified xsi:type="dcterms:W3CDTF">2021-01-31T07:55:45Z</dcterms:modified>
</cp:coreProperties>
</file>