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932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3861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121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721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3587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469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0261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23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45076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3083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236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88351-D4DA-4F08-B317-B08CFCD6D47D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E49C-B9C1-431C-B85D-9E0D902A4C3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508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m.jumpstart.com/JumpstartNew/uploadedFiles/sne/odd-even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668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d n' Even">
            <a:hlinkClick r:id="rId2" tgtFrame="_blank" tooltip="Odd n' Even"/>
          </p:cNvPr>
          <p:cNvPicPr/>
          <p:nvPr/>
        </p:nvPicPr>
        <p:blipFill>
          <a:blip r:embed="rId3" cstate="print"/>
          <a:srcRect l="7602" t="21750" r="6687" b="20000"/>
          <a:stretch>
            <a:fillRect/>
          </a:stretch>
        </p:blipFill>
        <p:spPr bwMode="auto">
          <a:xfrm>
            <a:off x="0" y="980728"/>
            <a:ext cx="9144000" cy="587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03648" y="37557"/>
            <a:ext cx="6672263" cy="1087188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A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ورقة عمل </a:t>
            </a:r>
            <a:r>
              <a:rPr kumimoji="0" lang="ar-S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جماعي </a:t>
            </a:r>
            <a:r>
              <a:rPr kumimoji="0" lang="ar-A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(الأعداد الزوجية والفردية)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</a:t>
            </a:r>
            <a:r>
              <a:rPr kumimoji="0" lang="ar-A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لون الأعداد الزوجية باللون الأزرق والأعداد الفردية باللون الاخضر.</a:t>
            </a:r>
            <a:endParaRPr kumimoji="0" 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אליפסה 3"/>
          <p:cNvSpPr/>
          <p:nvPr/>
        </p:nvSpPr>
        <p:spPr>
          <a:xfrm>
            <a:off x="7812360" y="126876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אליפסה 4"/>
          <p:cNvSpPr/>
          <p:nvPr/>
        </p:nvSpPr>
        <p:spPr>
          <a:xfrm>
            <a:off x="611560" y="3856184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אליפסה 5"/>
          <p:cNvSpPr/>
          <p:nvPr/>
        </p:nvSpPr>
        <p:spPr>
          <a:xfrm>
            <a:off x="2411760" y="193360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3996618" y="193360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5364088" y="126876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אליפסה 8"/>
          <p:cNvSpPr/>
          <p:nvPr/>
        </p:nvSpPr>
        <p:spPr>
          <a:xfrm>
            <a:off x="7073749" y="275084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אליפסה 9"/>
          <p:cNvSpPr/>
          <p:nvPr/>
        </p:nvSpPr>
        <p:spPr>
          <a:xfrm>
            <a:off x="2051720" y="4437112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אליפסה 10"/>
          <p:cNvSpPr/>
          <p:nvPr/>
        </p:nvSpPr>
        <p:spPr>
          <a:xfrm>
            <a:off x="251520" y="142116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אליפסה 11"/>
          <p:cNvSpPr/>
          <p:nvPr/>
        </p:nvSpPr>
        <p:spPr>
          <a:xfrm>
            <a:off x="1691680" y="1131152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אליפסה 12"/>
          <p:cNvSpPr/>
          <p:nvPr/>
        </p:nvSpPr>
        <p:spPr>
          <a:xfrm>
            <a:off x="1043608" y="246213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אליפסה 13"/>
          <p:cNvSpPr/>
          <p:nvPr/>
        </p:nvSpPr>
        <p:spPr>
          <a:xfrm>
            <a:off x="4354049" y="3559324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אליפסה 14"/>
          <p:cNvSpPr/>
          <p:nvPr/>
        </p:nvSpPr>
        <p:spPr>
          <a:xfrm>
            <a:off x="3338268" y="5563541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אליפסה 15"/>
          <p:cNvSpPr/>
          <p:nvPr/>
        </p:nvSpPr>
        <p:spPr>
          <a:xfrm>
            <a:off x="4211960" y="4581128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אליפסה 16"/>
          <p:cNvSpPr/>
          <p:nvPr/>
        </p:nvSpPr>
        <p:spPr>
          <a:xfrm>
            <a:off x="5580112" y="5563541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אליפסה 17"/>
          <p:cNvSpPr/>
          <p:nvPr/>
        </p:nvSpPr>
        <p:spPr>
          <a:xfrm>
            <a:off x="7685623" y="4797152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אליפסה 18"/>
          <p:cNvSpPr/>
          <p:nvPr/>
        </p:nvSpPr>
        <p:spPr>
          <a:xfrm>
            <a:off x="7964760" y="142116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אליפסה 19"/>
          <p:cNvSpPr/>
          <p:nvPr/>
        </p:nvSpPr>
        <p:spPr>
          <a:xfrm>
            <a:off x="2195736" y="3199284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אליפסה 20"/>
          <p:cNvSpPr/>
          <p:nvPr/>
        </p:nvSpPr>
        <p:spPr>
          <a:xfrm>
            <a:off x="1661271" y="5733256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אליפסה 21"/>
          <p:cNvSpPr/>
          <p:nvPr/>
        </p:nvSpPr>
        <p:spPr>
          <a:xfrm>
            <a:off x="323528" y="5563541"/>
            <a:ext cx="36004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אליפסה 22"/>
          <p:cNvSpPr/>
          <p:nvPr/>
        </p:nvSpPr>
        <p:spPr>
          <a:xfrm>
            <a:off x="6300192" y="3966628"/>
            <a:ext cx="578529" cy="49919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אליפסה 23"/>
          <p:cNvSpPr/>
          <p:nvPr/>
        </p:nvSpPr>
        <p:spPr>
          <a:xfrm>
            <a:off x="7685624" y="6034024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135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25" name="אליפסה 24"/>
          <p:cNvSpPr/>
          <p:nvPr/>
        </p:nvSpPr>
        <p:spPr>
          <a:xfrm>
            <a:off x="7467134" y="4983540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343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26" name="אליפסה 25"/>
          <p:cNvSpPr/>
          <p:nvPr/>
        </p:nvSpPr>
        <p:spPr>
          <a:xfrm>
            <a:off x="7314734" y="2923989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375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27" name="אליפסה 26"/>
          <p:cNvSpPr/>
          <p:nvPr/>
        </p:nvSpPr>
        <p:spPr>
          <a:xfrm>
            <a:off x="3496383" y="5818001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645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28" name="אליפסה 27"/>
          <p:cNvSpPr/>
          <p:nvPr/>
        </p:nvSpPr>
        <p:spPr>
          <a:xfrm>
            <a:off x="4211626" y="4941168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325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29" name="אליפסה 28"/>
          <p:cNvSpPr/>
          <p:nvPr/>
        </p:nvSpPr>
        <p:spPr>
          <a:xfrm>
            <a:off x="5655335" y="5716356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845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0" name="אליפסה 29"/>
          <p:cNvSpPr/>
          <p:nvPr/>
        </p:nvSpPr>
        <p:spPr>
          <a:xfrm>
            <a:off x="3968988" y="2433172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346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1" name="אליפסה 30"/>
          <p:cNvSpPr/>
          <p:nvPr/>
        </p:nvSpPr>
        <p:spPr>
          <a:xfrm>
            <a:off x="4506422" y="3861666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245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2" name="אליפסה 31"/>
          <p:cNvSpPr/>
          <p:nvPr/>
        </p:nvSpPr>
        <p:spPr>
          <a:xfrm>
            <a:off x="2021311" y="4521857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345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3" name="אליפסה 32"/>
          <p:cNvSpPr/>
          <p:nvPr/>
        </p:nvSpPr>
        <p:spPr>
          <a:xfrm>
            <a:off x="7976870" y="1781200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436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4" name="אליפסה 33"/>
          <p:cNvSpPr/>
          <p:nvPr/>
        </p:nvSpPr>
        <p:spPr>
          <a:xfrm>
            <a:off x="5871359" y="1811092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545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5" name="אליפסה 34"/>
          <p:cNvSpPr/>
          <p:nvPr/>
        </p:nvSpPr>
        <p:spPr>
          <a:xfrm>
            <a:off x="1467776" y="5923581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342</a:t>
            </a:r>
            <a:endParaRPr lang="he-IL" dirty="0"/>
          </a:p>
        </p:txBody>
      </p:sp>
      <p:sp>
        <p:nvSpPr>
          <p:cNvPr id="36" name="אליפסה 35"/>
          <p:cNvSpPr/>
          <p:nvPr/>
        </p:nvSpPr>
        <p:spPr>
          <a:xfrm>
            <a:off x="1403648" y="1268760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875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7" name="אליפסה 36"/>
          <p:cNvSpPr/>
          <p:nvPr/>
        </p:nvSpPr>
        <p:spPr>
          <a:xfrm>
            <a:off x="1043608" y="2583014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385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8" name="אליפסה 37"/>
          <p:cNvSpPr/>
          <p:nvPr/>
        </p:nvSpPr>
        <p:spPr>
          <a:xfrm>
            <a:off x="2261314" y="1933600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985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9" name="אליפסה 38"/>
          <p:cNvSpPr/>
          <p:nvPr/>
        </p:nvSpPr>
        <p:spPr>
          <a:xfrm>
            <a:off x="223890" y="1868868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748</a:t>
            </a:r>
            <a:endParaRPr lang="he-IL" dirty="0"/>
          </a:p>
        </p:txBody>
      </p:sp>
      <p:sp>
        <p:nvSpPr>
          <p:cNvPr id="40" name="אליפסה 39"/>
          <p:cNvSpPr/>
          <p:nvPr/>
        </p:nvSpPr>
        <p:spPr>
          <a:xfrm>
            <a:off x="542767" y="4179453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595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41" name="אליפסה 40"/>
          <p:cNvSpPr/>
          <p:nvPr/>
        </p:nvSpPr>
        <p:spPr>
          <a:xfrm>
            <a:off x="2375818" y="3301665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785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42" name="אליפסה 41"/>
          <p:cNvSpPr/>
          <p:nvPr/>
        </p:nvSpPr>
        <p:spPr>
          <a:xfrm>
            <a:off x="6048600" y="3976667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888</a:t>
            </a:r>
            <a:endParaRPr lang="he-IL" dirty="0"/>
          </a:p>
        </p:txBody>
      </p:sp>
      <p:sp>
        <p:nvSpPr>
          <p:cNvPr id="43" name="אליפסה 42"/>
          <p:cNvSpPr/>
          <p:nvPr/>
        </p:nvSpPr>
        <p:spPr>
          <a:xfrm>
            <a:off x="113934" y="5648286"/>
            <a:ext cx="857666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795</a:t>
            </a:r>
            <a:r>
              <a:rPr lang="ar-SA" dirty="0" smtClean="0"/>
              <a:t>3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7127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39</Words>
  <Application>Microsoft Office PowerPoint</Application>
  <PresentationFormat>‫הצגה על המסך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3</cp:revision>
  <dcterms:created xsi:type="dcterms:W3CDTF">2021-01-17T06:46:24Z</dcterms:created>
  <dcterms:modified xsi:type="dcterms:W3CDTF">2021-01-17T07:50:39Z</dcterms:modified>
</cp:coreProperties>
</file>