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51A4-8CF7-40D5-BF33-8D3CE3353DFC}" type="datetimeFigureOut">
              <a:rPr lang="he-IL" smtClean="0"/>
              <a:t>י'/ניסן/תשע"ח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E89A-8BA2-47BE-950F-C09E08A2780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3012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51A4-8CF7-40D5-BF33-8D3CE3353DFC}" type="datetimeFigureOut">
              <a:rPr lang="he-IL" smtClean="0"/>
              <a:t>י'/ניסן/תשע"ח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E89A-8BA2-47BE-950F-C09E08A2780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304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51A4-8CF7-40D5-BF33-8D3CE3353DFC}" type="datetimeFigureOut">
              <a:rPr lang="he-IL" smtClean="0"/>
              <a:t>י'/ניסן/תשע"ח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E89A-8BA2-47BE-950F-C09E08A2780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71032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51A4-8CF7-40D5-BF33-8D3CE3353DFC}" type="datetimeFigureOut">
              <a:rPr lang="he-IL" smtClean="0"/>
              <a:t>י'/ניסן/תשע"ח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E89A-8BA2-47BE-950F-C09E08A2780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32509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51A4-8CF7-40D5-BF33-8D3CE3353DFC}" type="datetimeFigureOut">
              <a:rPr lang="he-IL" smtClean="0"/>
              <a:t>י'/ניסן/תשע"ח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E89A-8BA2-47BE-950F-C09E08A2780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68572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51A4-8CF7-40D5-BF33-8D3CE3353DFC}" type="datetimeFigureOut">
              <a:rPr lang="he-IL" smtClean="0"/>
              <a:t>י'/ניסן/תשע"ח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E89A-8BA2-47BE-950F-C09E08A2780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0278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51A4-8CF7-40D5-BF33-8D3CE3353DFC}" type="datetimeFigureOut">
              <a:rPr lang="he-IL" smtClean="0"/>
              <a:t>י'/ניסן/תשע"ח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E89A-8BA2-47BE-950F-C09E08A2780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7086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51A4-8CF7-40D5-BF33-8D3CE3353DFC}" type="datetimeFigureOut">
              <a:rPr lang="he-IL" smtClean="0"/>
              <a:t>י'/ניסן/תשע"ח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E89A-8BA2-47BE-950F-C09E08A2780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5893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51A4-8CF7-40D5-BF33-8D3CE3353DFC}" type="datetimeFigureOut">
              <a:rPr lang="he-IL" smtClean="0"/>
              <a:t>י'/ניסן/תשע"ח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E89A-8BA2-47BE-950F-C09E08A2780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8959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51A4-8CF7-40D5-BF33-8D3CE3353DFC}" type="datetimeFigureOut">
              <a:rPr lang="he-IL" smtClean="0"/>
              <a:t>י'/ניסן/תשע"ח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E89A-8BA2-47BE-950F-C09E08A2780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7824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51A4-8CF7-40D5-BF33-8D3CE3353DFC}" type="datetimeFigureOut">
              <a:rPr lang="he-IL" smtClean="0"/>
              <a:t>י'/ניסן/תשע"ח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E89A-8BA2-47BE-950F-C09E08A2780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8416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851A4-8CF7-40D5-BF33-8D3CE3353DFC}" type="datetimeFigureOut">
              <a:rPr lang="he-IL" smtClean="0"/>
              <a:t>י'/ניסן/תשע"ח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2E89A-8BA2-47BE-950F-C09E08A2780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997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نتيجة بحث الصور عن وصف صوره لفصل الربيع فارغه للتلوين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5" name="AutoShape 4" descr="نتيجة بحث الصور عن وصف صوره لفصل الربيع فارغه للتلوين"/>
          <p:cNvSpPr>
            <a:spLocks noChangeAspect="1" noChangeArrowheads="1"/>
          </p:cNvSpPr>
          <p:nvPr/>
        </p:nvSpPr>
        <p:spPr bwMode="auto">
          <a:xfrm>
            <a:off x="9075738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6" name="AutoShape 6" descr="نتيجة بحث الصور عن وصف صوره لفصل الربيع فارغه للتلوين"/>
          <p:cNvSpPr>
            <a:spLocks noChangeAspect="1" noChangeArrowheads="1"/>
          </p:cNvSpPr>
          <p:nvPr/>
        </p:nvSpPr>
        <p:spPr bwMode="auto">
          <a:xfrm>
            <a:off x="9228138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نتيجة بحث الصور عن وصف صوره لفصل الربيع فارغه للتلوين"/>
          <p:cNvSpPr>
            <a:spLocks noChangeAspect="1" noChangeArrowheads="1"/>
          </p:cNvSpPr>
          <p:nvPr/>
        </p:nvSpPr>
        <p:spPr bwMode="auto">
          <a:xfrm>
            <a:off x="9380538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8" name="AutoShape 10" descr="نتيجة بحث الصور عن وصف صوره لفصل الربيع فارغه للتلوين"/>
          <p:cNvSpPr>
            <a:spLocks noChangeAspect="1" noChangeArrowheads="1"/>
          </p:cNvSpPr>
          <p:nvPr/>
        </p:nvSpPr>
        <p:spPr bwMode="auto">
          <a:xfrm>
            <a:off x="9532938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9" name="AutoShape 12" descr="نتيجة بحث الصور عن وصف صوره لفصل الربيع فارغه للتلوين"/>
          <p:cNvSpPr>
            <a:spLocks noChangeAspect="1" noChangeArrowheads="1"/>
          </p:cNvSpPr>
          <p:nvPr/>
        </p:nvSpPr>
        <p:spPr bwMode="auto">
          <a:xfrm>
            <a:off x="9685338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0" name="AutoShape 14" descr="نتيجة بحث الصور عن وصف صوره لفصل الربيع فارغه للتلوين"/>
          <p:cNvSpPr>
            <a:spLocks noChangeAspect="1" noChangeArrowheads="1"/>
          </p:cNvSpPr>
          <p:nvPr/>
        </p:nvSpPr>
        <p:spPr bwMode="auto">
          <a:xfrm>
            <a:off x="9837738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1" name="AutoShape 16" descr="نتيجة بحث الصور عن وصف صوره لفصل الربيع فارغه للتلوين"/>
          <p:cNvSpPr>
            <a:spLocks noChangeAspect="1" noChangeArrowheads="1"/>
          </p:cNvSpPr>
          <p:nvPr/>
        </p:nvSpPr>
        <p:spPr bwMode="auto">
          <a:xfrm>
            <a:off x="9990138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347" y="7937"/>
            <a:ext cx="9135913" cy="685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950153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‫הצגה על המסך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1</cp:revision>
  <dcterms:created xsi:type="dcterms:W3CDTF">2018-03-26T19:52:12Z</dcterms:created>
  <dcterms:modified xsi:type="dcterms:W3CDTF">2018-03-26T19:55:08Z</dcterms:modified>
</cp:coreProperties>
</file>