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2AD9-C951-4BC9-BC20-94B443194A30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81D5-26D8-4710-8446-69E21C3288E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5199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2AD9-C951-4BC9-BC20-94B443194A30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81D5-26D8-4710-8446-69E21C3288E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30829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2AD9-C951-4BC9-BC20-94B443194A30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81D5-26D8-4710-8446-69E21C3288E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1768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2AD9-C951-4BC9-BC20-94B443194A30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81D5-26D8-4710-8446-69E21C3288E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5989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2AD9-C951-4BC9-BC20-94B443194A30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81D5-26D8-4710-8446-69E21C3288E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627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2AD9-C951-4BC9-BC20-94B443194A30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81D5-26D8-4710-8446-69E21C3288E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7151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2AD9-C951-4BC9-BC20-94B443194A30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81D5-26D8-4710-8446-69E21C3288E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85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2AD9-C951-4BC9-BC20-94B443194A30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81D5-26D8-4710-8446-69E21C3288E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3753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2AD9-C951-4BC9-BC20-94B443194A30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81D5-26D8-4710-8446-69E21C3288E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4748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2AD9-C951-4BC9-BC20-94B443194A30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81D5-26D8-4710-8446-69E21C3288E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5588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42AD9-C951-4BC9-BC20-94B443194A30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81D5-26D8-4710-8446-69E21C3288E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1086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42AD9-C951-4BC9-BC20-94B443194A30}" type="datetimeFigureOut">
              <a:rPr lang="he-IL" smtClean="0"/>
              <a:t>ה'/שבט/תשפ"א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D81D5-26D8-4710-8446-69E21C3288E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435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389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87624" y="1042274"/>
            <a:ext cx="6558016" cy="55707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1- </a:t>
            </a:r>
            <a:r>
              <a:rPr lang="ar-SA" sz="2400" b="1" dirty="0" smtClean="0"/>
              <a:t>--------------  ظباء كثيرة </a:t>
            </a:r>
          </a:p>
          <a:p>
            <a:endParaRPr lang="ar-SA" sz="2000" b="1" dirty="0" smtClean="0">
              <a:cs typeface="+mj-cs"/>
            </a:endParaRPr>
          </a:p>
          <a:p>
            <a:r>
              <a:rPr lang="ar-SA" sz="2000" b="1" dirty="0" smtClean="0"/>
              <a:t>2- ------------   </a:t>
            </a:r>
            <a:r>
              <a:rPr lang="ar-SA" sz="2400" b="1" dirty="0" smtClean="0"/>
              <a:t>قدمان نحيفتان </a:t>
            </a:r>
            <a:r>
              <a:rPr lang="ar-SA" sz="2000" b="1" dirty="0" smtClean="0"/>
              <a:t>.</a:t>
            </a:r>
          </a:p>
          <a:p>
            <a:endParaRPr lang="ar-SA" sz="2000" b="1" dirty="0" smtClean="0"/>
          </a:p>
          <a:p>
            <a:r>
              <a:rPr lang="ar-SA" sz="2000" b="1" dirty="0" smtClean="0"/>
              <a:t>3- </a:t>
            </a:r>
            <a:r>
              <a:rPr lang="ar-SA" sz="2000" b="1" dirty="0" smtClean="0">
                <a:cs typeface="+mj-cs"/>
              </a:rPr>
              <a:t>-------------- </a:t>
            </a:r>
            <a:r>
              <a:rPr lang="ar-SA" sz="2400" b="1" dirty="0" smtClean="0">
                <a:cs typeface="+mj-cs"/>
              </a:rPr>
              <a:t>النهر الصافي </a:t>
            </a:r>
            <a:r>
              <a:rPr lang="ar-SA" sz="2000" b="1" dirty="0" smtClean="0">
                <a:cs typeface="+mj-cs"/>
              </a:rPr>
              <a:t>. </a:t>
            </a:r>
          </a:p>
          <a:p>
            <a:endParaRPr lang="ar-SA" sz="2000" b="1" dirty="0" smtClean="0">
              <a:cs typeface="+mj-cs"/>
            </a:endParaRPr>
          </a:p>
          <a:p>
            <a:r>
              <a:rPr lang="ar-SA" sz="2000" b="1" dirty="0" smtClean="0">
                <a:cs typeface="+mj-cs"/>
              </a:rPr>
              <a:t>4- -------------- </a:t>
            </a:r>
            <a:r>
              <a:rPr lang="ar-SA" sz="2000" b="1" dirty="0">
                <a:cs typeface="+mj-cs"/>
              </a:rPr>
              <a:t> </a:t>
            </a:r>
            <a:r>
              <a:rPr lang="ar-SA" sz="2400" b="1" dirty="0" smtClean="0">
                <a:cs typeface="+mj-cs"/>
              </a:rPr>
              <a:t>اغصان متشابكة </a:t>
            </a:r>
            <a:endParaRPr lang="ar-SA" sz="2000" b="1" dirty="0" smtClean="0">
              <a:cs typeface="+mj-cs"/>
            </a:endParaRPr>
          </a:p>
          <a:p>
            <a:endParaRPr lang="ar-SA" sz="2000" b="1" dirty="0" smtClean="0">
              <a:cs typeface="+mj-cs"/>
            </a:endParaRPr>
          </a:p>
          <a:p>
            <a:r>
              <a:rPr lang="ar-SA" sz="2000" b="1" dirty="0" smtClean="0">
                <a:cs typeface="+mj-cs"/>
              </a:rPr>
              <a:t>5- --------------- </a:t>
            </a:r>
            <a:r>
              <a:rPr lang="ar-SA" sz="2400" b="1" dirty="0" smtClean="0">
                <a:cs typeface="+mj-cs"/>
              </a:rPr>
              <a:t>الصيادون الماهرون </a:t>
            </a:r>
            <a:r>
              <a:rPr lang="ar-SA" sz="2000" b="1" dirty="0" smtClean="0">
                <a:cs typeface="+mj-cs"/>
              </a:rPr>
              <a:t>.</a:t>
            </a:r>
          </a:p>
          <a:p>
            <a:endParaRPr lang="ar-SA" sz="2000" b="1" dirty="0" smtClean="0">
              <a:cs typeface="+mj-cs"/>
            </a:endParaRPr>
          </a:p>
          <a:p>
            <a:r>
              <a:rPr lang="ar-SA" sz="2400" b="1" dirty="0" smtClean="0">
                <a:cs typeface="+mj-cs"/>
              </a:rPr>
              <a:t>6</a:t>
            </a:r>
            <a:r>
              <a:rPr lang="ar-SA" sz="2000" b="1" dirty="0" smtClean="0">
                <a:cs typeface="+mj-cs"/>
              </a:rPr>
              <a:t>- -------------  </a:t>
            </a:r>
            <a:r>
              <a:rPr lang="ar-SA" sz="2400" b="1" dirty="0" smtClean="0">
                <a:cs typeface="+mj-cs"/>
              </a:rPr>
              <a:t>قرنان جميلان </a:t>
            </a:r>
            <a:r>
              <a:rPr lang="ar-SA" sz="2000" b="1" dirty="0" smtClean="0">
                <a:cs typeface="+mj-cs"/>
              </a:rPr>
              <a:t>.</a:t>
            </a:r>
          </a:p>
          <a:p>
            <a:endParaRPr lang="ar-SA" sz="2400" b="1" dirty="0" smtClean="0">
              <a:cs typeface="+mj-cs"/>
            </a:endParaRPr>
          </a:p>
          <a:p>
            <a:r>
              <a:rPr lang="ar-SA" sz="2400" b="1" dirty="0" smtClean="0">
                <a:cs typeface="+mj-cs"/>
              </a:rPr>
              <a:t>7- -------------- غابة واسعة </a:t>
            </a:r>
            <a:r>
              <a:rPr lang="ar-SA" sz="2000" b="1" dirty="0" smtClean="0">
                <a:cs typeface="+mj-cs"/>
              </a:rPr>
              <a:t>.</a:t>
            </a:r>
          </a:p>
          <a:p>
            <a:endParaRPr lang="ar-SA" sz="2000" b="1" dirty="0" smtClean="0">
              <a:cs typeface="+mj-cs"/>
            </a:endParaRPr>
          </a:p>
          <a:p>
            <a:r>
              <a:rPr lang="ar-SA" sz="2000" b="1" dirty="0" smtClean="0">
                <a:cs typeface="+mj-cs"/>
              </a:rPr>
              <a:t>8- </a:t>
            </a:r>
            <a:r>
              <a:rPr lang="ar-SA" sz="2400" b="1" dirty="0" smtClean="0">
                <a:cs typeface="+mj-cs"/>
              </a:rPr>
              <a:t>--------------  مرآتان نظيفتان </a:t>
            </a:r>
            <a:r>
              <a:rPr lang="ar-SA" sz="2000" b="1" dirty="0" smtClean="0">
                <a:cs typeface="+mj-cs"/>
              </a:rPr>
              <a:t>.</a:t>
            </a:r>
          </a:p>
          <a:p>
            <a:endParaRPr lang="ar-SA" sz="2000" b="1" dirty="0" smtClean="0">
              <a:cs typeface="+mj-cs"/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2594424" y="116631"/>
            <a:ext cx="4320480" cy="75608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tx1"/>
                </a:solidFill>
              </a:rPr>
              <a:t>بطاقة عمل </a:t>
            </a:r>
          </a:p>
          <a:p>
            <a:pPr algn="ctr"/>
            <a:r>
              <a:rPr lang="ar-SA" b="1" dirty="0" smtClean="0">
                <a:solidFill>
                  <a:schemeClr val="tx1"/>
                </a:solidFill>
              </a:rPr>
              <a:t>أضف اسم الاشارة المناسب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03648" y="1412776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1187624" y="2492896"/>
            <a:ext cx="2016224" cy="33123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1425397" y="2708920"/>
            <a:ext cx="1540677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/>
              <a:t>هذا </a:t>
            </a:r>
          </a:p>
          <a:p>
            <a:r>
              <a:rPr lang="ar-SA" sz="3200" dirty="0" smtClean="0"/>
              <a:t>هذه    هذان   هاتان  هؤلاء 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125030249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‫הצגה על המסך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Hebrew</dc:creator>
  <cp:lastModifiedBy>Hebrew</cp:lastModifiedBy>
  <cp:revision>1</cp:revision>
  <dcterms:created xsi:type="dcterms:W3CDTF">2021-01-18T07:45:51Z</dcterms:created>
  <dcterms:modified xsi:type="dcterms:W3CDTF">2021-01-18T07:46:44Z</dcterms:modified>
</cp:coreProperties>
</file>