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55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4B94670-116F-4D6A-82B2-7D2C1FDD9E91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6B983DC-C91B-4A11-89E9-C0ABD82F2BEE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4.bp.blogspot.com/-SBy9eHWfjpA/UImqCszVXTI/AAAAAAAAAF4/a1ILg2PTtRg/s1600/how-to-draw-an-easy-eye-step-6.jpg" TargetMode="External"/><Relationship Id="rId7" Type="http://schemas.openxmlformats.org/officeDocument/2006/relationships/image" Target="http://1.bp.blogspot.com/-78cwmQAhh4I/UhhsaeMtxSI/AAAAAAAACVA/OZ_2Wd9Pmb8/s1600/Image+Rose+Gorey+crayon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دنيا الاطفال-متاعب أن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716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268760"/>
            <a:ext cx="5328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حاسة الشم</a:t>
            </a:r>
            <a:endParaRPr lang="he-IL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3068960"/>
            <a:ext cx="176890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اشم الروائح بواسطة انفي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69633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10"/>
          <p:cNvSpPr>
            <a:spLocks/>
          </p:cNvSpPr>
          <p:nvPr/>
        </p:nvSpPr>
        <p:spPr bwMode="auto">
          <a:xfrm>
            <a:off x="1763688" y="1124744"/>
            <a:ext cx="4824536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BH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عزيزي </a:t>
            </a:r>
            <a:r>
              <a:rPr lang="ar-B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الطالب لون الصور التي نستقبل من خلالها روائح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3"/>
            <a:ext cx="496855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20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340768"/>
            <a:ext cx="3168352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u="sng" dirty="0" smtClean="0"/>
              <a:t>نشم الروائح بواسطة حاسة</a:t>
            </a:r>
            <a:r>
              <a:rPr lang="ar-SA" dirty="0" smtClean="0"/>
              <a:t>: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r>
              <a:rPr lang="ar-SA" dirty="0" smtClean="0"/>
              <a:t>  حاسة السمع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r>
              <a:rPr lang="ar-SA" dirty="0" smtClean="0"/>
              <a:t>  حاسة الشم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r>
              <a:rPr lang="ar-SA" dirty="0" smtClean="0"/>
              <a:t>  حاسة النظر</a:t>
            </a:r>
            <a:endParaRPr lang="he-IL" dirty="0"/>
          </a:p>
        </p:txBody>
      </p:sp>
      <p:sp>
        <p:nvSpPr>
          <p:cNvPr id="3" name="אליפסה 2"/>
          <p:cNvSpPr/>
          <p:nvPr/>
        </p:nvSpPr>
        <p:spPr>
          <a:xfrm flipH="1">
            <a:off x="5652120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אליפסה 3"/>
          <p:cNvSpPr/>
          <p:nvPr/>
        </p:nvSpPr>
        <p:spPr>
          <a:xfrm flipH="1">
            <a:off x="5649274" y="470903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 flipH="1">
            <a:off x="5649274" y="362364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704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556792"/>
            <a:ext cx="4176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نشم بواسطة حاسة الشم:</a:t>
            </a:r>
            <a:endParaRPr lang="he-IL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22" y="2420888"/>
            <a:ext cx="2476500" cy="16478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2476500" cy="16573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88" y="4563477"/>
            <a:ext cx="2476500" cy="14859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022" y="4315827"/>
            <a:ext cx="2305050" cy="19812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39" y="4315827"/>
            <a:ext cx="2390775" cy="19145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2348879"/>
            <a:ext cx="2274590" cy="17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556792"/>
            <a:ext cx="3168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/>
              <a:t>روائح كريهة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2500312"/>
            <a:ext cx="2466975" cy="18573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4" y="2420888"/>
            <a:ext cx="2466975" cy="18478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004" y="26369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196752"/>
            <a:ext cx="2808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/>
              <a:t>روائح جميلة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22" y="2420888"/>
            <a:ext cx="2476500" cy="16478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2476500" cy="165735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92" y="2348880"/>
            <a:ext cx="2266950" cy="17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124744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ضع دائرة حول الروائح الجميلة فقط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293" y="2183470"/>
            <a:ext cx="2143125" cy="176509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657" y="4165848"/>
            <a:ext cx="2085975" cy="192583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479" y="4165848"/>
            <a:ext cx="1828800" cy="19258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009" y="4165848"/>
            <a:ext cx="2143125" cy="192583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317" y="2335982"/>
            <a:ext cx="2143125" cy="161257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81" y="2215009"/>
            <a:ext cx="2647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8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86122"/>
            <a:ext cx="2143125" cy="21431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571872"/>
            <a:ext cx="2466975" cy="185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908720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لماذا تستعمل الشرطة الكلاب؟؟؟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628800"/>
            <a:ext cx="5112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حاسة الشم عند الكلاب اقوى من حاسة الشم عند الانسان.</a:t>
            </a:r>
          </a:p>
        </p:txBody>
      </p:sp>
    </p:spTree>
    <p:extLst>
      <p:ext uri="{BB962C8B-B14F-4D97-AF65-F5344CB8AC3E}">
        <p14:creationId xmlns:p14="http://schemas.microsoft.com/office/powerpoint/2010/main" val="1629040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772816"/>
            <a:ext cx="48245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ماذا تعلمنا اليوم :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2564904"/>
            <a:ext cx="28803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حاسة الشم </a:t>
            </a:r>
          </a:p>
          <a:p>
            <a:endParaRPr lang="ar-SA" dirty="0"/>
          </a:p>
          <a:p>
            <a:endParaRPr lang="ar-SA" dirty="0" smtClean="0"/>
          </a:p>
          <a:p>
            <a:r>
              <a:rPr lang="ar-SA" dirty="0" smtClean="0"/>
              <a:t>نشم الروائح بواسطة الانف </a:t>
            </a:r>
            <a:endParaRPr lang="he-IL" dirty="0"/>
          </a:p>
        </p:txBody>
      </p:sp>
      <p:pic>
        <p:nvPicPr>
          <p:cNvPr id="4" name="תמונה 3" descr="תמונה קשורה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1910501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46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340768"/>
            <a:ext cx="46805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b="1" dirty="0"/>
              <a:t>حاسة الشم</a:t>
            </a:r>
            <a:endParaRPr lang="he-IL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76" y="486405"/>
            <a:ext cx="1454671" cy="247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271938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052736"/>
            <a:ext cx="561662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ماذا نشم؟</a:t>
            </a:r>
          </a:p>
          <a:p>
            <a:endParaRPr lang="ar-JO" sz="3600" b="1" dirty="0"/>
          </a:p>
          <a:p>
            <a:r>
              <a:rPr lang="ar-JO" sz="3600" b="1" dirty="0"/>
              <a:t>نحن نشم رائحة الأزهار, </a:t>
            </a:r>
          </a:p>
          <a:p>
            <a:endParaRPr lang="ar-JO" sz="3600" b="1" dirty="0"/>
          </a:p>
          <a:p>
            <a:r>
              <a:rPr lang="ar-JO" sz="3600" b="1" dirty="0"/>
              <a:t>ونستمتع جداً.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60297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908720"/>
            <a:ext cx="5760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نحن نشم رائحة العطر.</a:t>
            </a:r>
            <a:endParaRPr lang="he-IL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25751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2592288" cy="313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16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204864"/>
            <a:ext cx="22322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052736"/>
            <a:ext cx="5400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نحن نشم رائحة الطعام.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246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136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نحن نشم رائحة الدخان.</a:t>
            </a:r>
            <a:endParaRPr lang="he-IL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304256" cy="284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7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268760"/>
            <a:ext cx="61206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نحن نشم رائحة </a:t>
            </a:r>
            <a:r>
              <a:rPr lang="ar-JO" sz="3600" b="1" dirty="0" err="1"/>
              <a:t>البيتسا</a:t>
            </a:r>
            <a:r>
              <a:rPr lang="ar-JO" sz="3600" b="1" dirty="0"/>
              <a:t>.</a:t>
            </a:r>
          </a:p>
          <a:p>
            <a:endParaRPr lang="ar-JO" sz="3600" b="1" dirty="0"/>
          </a:p>
          <a:p>
            <a:r>
              <a:rPr lang="ar-JO" sz="3600" b="1" dirty="0"/>
              <a:t>ونشعر بشهية للأكل.</a:t>
            </a:r>
            <a:endParaRPr lang="he-IL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736304" cy="217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995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96752"/>
            <a:ext cx="554461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كيف نشم؟</a:t>
            </a:r>
          </a:p>
          <a:p>
            <a:endParaRPr lang="ar-JO" sz="3600" b="1" dirty="0"/>
          </a:p>
          <a:p>
            <a:r>
              <a:rPr lang="ar-JO" sz="3600" b="1" dirty="0"/>
              <a:t>نحن نشم بمساعدة الأنف.</a:t>
            </a:r>
            <a:endParaRPr lang="he-IL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1366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 5"/>
          <p:cNvSpPr>
            <a:spLocks/>
          </p:cNvSpPr>
          <p:nvPr/>
        </p:nvSpPr>
        <p:spPr bwMode="auto">
          <a:xfrm>
            <a:off x="1691680" y="1196752"/>
            <a:ext cx="5760639" cy="42484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حاسة الشم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1.ضع دائرة حول العضو المسؤول عن حاسة الشم 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أشم رائحة الوردة الجميلة            بواسطة  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أ.حاسة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السمع                      </a:t>
            </a:r>
            <a:r>
              <a:rPr lang="ar-SA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ب.حاسة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الشم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תמונה 3" descr="תוצאת תמונה עבור عين  للتلوين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57" y="2629329"/>
            <a:ext cx="554990" cy="50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 descr="תמונה קשורה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89" y="2526141"/>
            <a:ext cx="508635" cy="71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תוצאת תמונה עבור يد للتلوين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66" y="2733786"/>
            <a:ext cx="46863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 descr="תוצאת תמונה עבור وردة للتلوين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579880" cy="62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תמונה קשורה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49" y="4005064"/>
            <a:ext cx="508635" cy="715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385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סטין">
  <a:themeElements>
    <a:clrScheme name="אוסטין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אוסטין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אוסטין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686</TotalTime>
  <Words>126</Words>
  <Application>Microsoft Office PowerPoint</Application>
  <PresentationFormat>‫הצגה על המסך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Gisha</vt:lpstr>
      <vt:lpstr>Tahoma</vt:lpstr>
      <vt:lpstr>Wingdings 2</vt:lpstr>
      <vt:lpstr>אוסטין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teacher</dc:creator>
  <cp:lastModifiedBy>user4</cp:lastModifiedBy>
  <cp:revision>28</cp:revision>
  <dcterms:created xsi:type="dcterms:W3CDTF">2011-10-05T15:01:31Z</dcterms:created>
  <dcterms:modified xsi:type="dcterms:W3CDTF">2020-10-06T05:27:10Z</dcterms:modified>
</cp:coreProperties>
</file>