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926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03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276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411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366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107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664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693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636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45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799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42207-9775-4A51-BD6B-317C0606991E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3463C-BD37-415B-B6AA-8548981A4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792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4893" y="379275"/>
            <a:ext cx="63875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>
                <a:solidFill>
                  <a:prstClr val="black"/>
                </a:solidFill>
              </a:rPr>
              <a:t>1                                      </a:t>
            </a:r>
            <a:r>
              <a:rPr lang="ar-SA" sz="2400" b="1" dirty="0">
                <a:solidFill>
                  <a:prstClr val="black"/>
                </a:solidFill>
              </a:rPr>
              <a:t>اجب </a:t>
            </a:r>
            <a:r>
              <a:rPr lang="ar-SA" sz="2400" b="1" dirty="0">
                <a:solidFill>
                  <a:prstClr val="black"/>
                </a:solidFill>
              </a:rPr>
              <a:t>عن الاسئلة التالية: 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94092" y="1052737"/>
            <a:ext cx="8278373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ar-JO" sz="2400" b="1" dirty="0">
                <a:solidFill>
                  <a:prstClr val="black"/>
                </a:solidFill>
              </a:rPr>
              <a:t>عن ماذا اعلن النسر</a:t>
            </a:r>
            <a:r>
              <a:rPr lang="ar-SA" sz="2400" b="1" dirty="0">
                <a:solidFill>
                  <a:prstClr val="black"/>
                </a:solidFill>
              </a:rPr>
              <a:t>؟ </a:t>
            </a:r>
            <a:endParaRPr lang="ar-SA" sz="2400" b="1" dirty="0">
              <a:solidFill>
                <a:prstClr val="black"/>
              </a:solidFill>
            </a:endParaRPr>
          </a:p>
          <a:p>
            <a:pPr marL="342900" indent="-342900">
              <a:buFontTx/>
              <a:buAutoNum type="arabicPeriod"/>
            </a:pPr>
            <a:endParaRPr lang="ar-SA" sz="2400" b="1" dirty="0">
              <a:solidFill>
                <a:prstClr val="black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ar-JO" sz="2400" b="1" dirty="0">
                <a:solidFill>
                  <a:prstClr val="black"/>
                </a:solidFill>
              </a:rPr>
              <a:t>ما هي الطريقة التي اتفقت العصافير عليها  للنجاة من القط؟</a:t>
            </a:r>
            <a:endParaRPr lang="ar-SA" sz="2400" b="1" dirty="0">
              <a:solidFill>
                <a:prstClr val="black"/>
              </a:solidFill>
            </a:endParaRPr>
          </a:p>
          <a:p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3. </a:t>
            </a:r>
            <a:r>
              <a:rPr lang="ar-JO" sz="2400" b="1" dirty="0">
                <a:solidFill>
                  <a:prstClr val="black"/>
                </a:solidFill>
              </a:rPr>
              <a:t>بماذا اقسم القط</a:t>
            </a:r>
            <a:r>
              <a:rPr lang="ar-SA" sz="2400" b="1" dirty="0">
                <a:solidFill>
                  <a:prstClr val="black"/>
                </a:solidFill>
              </a:rPr>
              <a:t>؟  </a:t>
            </a:r>
            <a:endParaRPr lang="ar-SA" sz="2400" b="1" dirty="0">
              <a:solidFill>
                <a:prstClr val="black"/>
              </a:solidFill>
            </a:endParaRPr>
          </a:p>
          <a:p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4. </a:t>
            </a:r>
            <a:r>
              <a:rPr lang="ar-JO" sz="2400" b="1" dirty="0">
                <a:solidFill>
                  <a:prstClr val="black"/>
                </a:solidFill>
              </a:rPr>
              <a:t>لماذا اندفعت العصافير للسماء بفرح وسرور</a:t>
            </a:r>
            <a:r>
              <a:rPr lang="ar-SA" sz="2400" b="1" dirty="0">
                <a:solidFill>
                  <a:prstClr val="black"/>
                </a:solidFill>
              </a:rPr>
              <a:t>؟ </a:t>
            </a:r>
            <a:endParaRPr lang="ar-JO" sz="2400" b="1" dirty="0">
              <a:solidFill>
                <a:prstClr val="black"/>
              </a:solidFill>
            </a:endParaRPr>
          </a:p>
          <a:p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ضع دائرة حول رقم الاجابة الصحيحة : </a:t>
            </a:r>
          </a:p>
          <a:p>
            <a:pPr marL="457200" indent="-457200">
              <a:buFontTx/>
              <a:buAutoNum type="arabicPeriod"/>
            </a:pPr>
            <a:r>
              <a:rPr lang="ar-JO" sz="2400" b="1" dirty="0">
                <a:solidFill>
                  <a:prstClr val="black"/>
                </a:solidFill>
              </a:rPr>
              <a:t>نوع النص</a:t>
            </a:r>
            <a:r>
              <a:rPr lang="ar-SA" sz="2400" b="1" dirty="0">
                <a:solidFill>
                  <a:prstClr val="black"/>
                </a:solidFill>
              </a:rPr>
              <a:t>:</a:t>
            </a:r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      </a:t>
            </a:r>
            <a:r>
              <a:rPr lang="ar-SA" sz="2400" b="1" dirty="0">
                <a:solidFill>
                  <a:prstClr val="black"/>
                </a:solidFill>
              </a:rPr>
              <a:t>أ-</a:t>
            </a:r>
            <a:r>
              <a:rPr lang="ar-JO" sz="2400" b="1" dirty="0">
                <a:solidFill>
                  <a:prstClr val="black"/>
                </a:solidFill>
              </a:rPr>
              <a:t>قصة</a:t>
            </a:r>
            <a:r>
              <a:rPr lang="ar-SA" sz="2400" b="1" dirty="0">
                <a:solidFill>
                  <a:prstClr val="black"/>
                </a:solidFill>
              </a:rPr>
              <a:t>            </a:t>
            </a:r>
            <a:r>
              <a:rPr lang="ar-SA" sz="2400" b="1" dirty="0">
                <a:solidFill>
                  <a:prstClr val="black"/>
                </a:solidFill>
              </a:rPr>
              <a:t>ب- </a:t>
            </a:r>
            <a:r>
              <a:rPr lang="ar-JO" sz="2400" b="1" dirty="0">
                <a:solidFill>
                  <a:prstClr val="black"/>
                </a:solidFill>
              </a:rPr>
              <a:t>معلوماتي</a:t>
            </a:r>
            <a:r>
              <a:rPr lang="ar-SA" sz="2400" b="1" dirty="0">
                <a:solidFill>
                  <a:prstClr val="black"/>
                </a:solidFill>
              </a:rPr>
              <a:t>        </a:t>
            </a:r>
            <a:r>
              <a:rPr lang="ar-SA" sz="2400" b="1" dirty="0">
                <a:solidFill>
                  <a:prstClr val="black"/>
                </a:solidFill>
              </a:rPr>
              <a:t>ج – </a:t>
            </a:r>
            <a:r>
              <a:rPr lang="ar-JO" sz="2400" b="1" dirty="0">
                <a:solidFill>
                  <a:prstClr val="black"/>
                </a:solidFill>
              </a:rPr>
              <a:t>علمي</a:t>
            </a:r>
            <a:r>
              <a:rPr lang="ar-SA" sz="2400" b="1" dirty="0">
                <a:solidFill>
                  <a:prstClr val="black"/>
                </a:solidFill>
              </a:rPr>
              <a:t> </a:t>
            </a:r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2. </a:t>
            </a:r>
            <a:r>
              <a:rPr lang="ar-JO" sz="2400" b="1" dirty="0">
                <a:solidFill>
                  <a:prstClr val="black"/>
                </a:solidFill>
              </a:rPr>
              <a:t>ال</a:t>
            </a:r>
            <a:r>
              <a:rPr lang="ar-SA" sz="2400" b="1" dirty="0">
                <a:solidFill>
                  <a:prstClr val="black"/>
                </a:solidFill>
              </a:rPr>
              <a:t>نسر </a:t>
            </a:r>
            <a:r>
              <a:rPr lang="ar-JO" sz="2400" b="1" dirty="0">
                <a:solidFill>
                  <a:prstClr val="black"/>
                </a:solidFill>
              </a:rPr>
              <a:t> حيوان</a:t>
            </a:r>
            <a:r>
              <a:rPr lang="ar-SA" sz="2400" b="1" dirty="0">
                <a:solidFill>
                  <a:prstClr val="black"/>
                </a:solidFill>
              </a:rPr>
              <a:t>: </a:t>
            </a:r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      أ- </a:t>
            </a:r>
            <a:r>
              <a:rPr lang="ar-JO" sz="2400" b="1" dirty="0">
                <a:solidFill>
                  <a:prstClr val="black"/>
                </a:solidFill>
              </a:rPr>
              <a:t>اليق</a:t>
            </a:r>
            <a:r>
              <a:rPr lang="ar-SA" sz="2400" b="1" dirty="0">
                <a:solidFill>
                  <a:prstClr val="black"/>
                </a:solidFill>
              </a:rPr>
              <a:t>         </a:t>
            </a:r>
            <a:r>
              <a:rPr lang="ar-JO" sz="2400" b="1" dirty="0">
                <a:solidFill>
                  <a:prstClr val="black"/>
                </a:solidFill>
              </a:rPr>
              <a:t>  </a:t>
            </a:r>
            <a:r>
              <a:rPr lang="ar-SA" sz="2400" b="1" dirty="0">
                <a:solidFill>
                  <a:prstClr val="black"/>
                </a:solidFill>
              </a:rPr>
              <a:t>ب-جارح         </a:t>
            </a:r>
            <a:r>
              <a:rPr lang="ar-JO" sz="2400" b="1" dirty="0">
                <a:solidFill>
                  <a:prstClr val="black"/>
                </a:solidFill>
              </a:rPr>
              <a:t>      </a:t>
            </a:r>
            <a:r>
              <a:rPr lang="ar-SA" sz="2400" b="1" dirty="0">
                <a:solidFill>
                  <a:prstClr val="black"/>
                </a:solidFill>
              </a:rPr>
              <a:t>ج-لطيف</a:t>
            </a:r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3. </a:t>
            </a:r>
            <a:r>
              <a:rPr lang="ar-JO" sz="2400" b="1" dirty="0">
                <a:solidFill>
                  <a:prstClr val="black"/>
                </a:solidFill>
              </a:rPr>
              <a:t>تنبهت العصافير</a:t>
            </a:r>
            <a:r>
              <a:rPr lang="ar-SA" sz="2400" b="1" dirty="0">
                <a:solidFill>
                  <a:prstClr val="black"/>
                </a:solidFill>
              </a:rPr>
              <a:t>: </a:t>
            </a:r>
            <a:endParaRPr lang="ar-SA" sz="2400" b="1" dirty="0">
              <a:solidFill>
                <a:prstClr val="black"/>
              </a:solidFill>
            </a:endParaRPr>
          </a:p>
          <a:p>
            <a:r>
              <a:rPr lang="ar-SA" sz="2400" b="1" dirty="0">
                <a:solidFill>
                  <a:prstClr val="black"/>
                </a:solidFill>
              </a:rPr>
              <a:t>     </a:t>
            </a:r>
            <a:r>
              <a:rPr lang="ar-JO" sz="2400" b="1" dirty="0">
                <a:solidFill>
                  <a:prstClr val="black"/>
                </a:solidFill>
              </a:rPr>
              <a:t>أ</a:t>
            </a:r>
            <a:r>
              <a:rPr lang="ar-SA" sz="2400" b="1" dirty="0">
                <a:solidFill>
                  <a:prstClr val="black"/>
                </a:solidFill>
              </a:rPr>
              <a:t>-</a:t>
            </a:r>
            <a:r>
              <a:rPr lang="ar-JO" sz="2400" b="1" dirty="0" err="1">
                <a:solidFill>
                  <a:prstClr val="black"/>
                </a:solidFill>
              </a:rPr>
              <a:t>للاكل</a:t>
            </a:r>
            <a:r>
              <a:rPr lang="ar-SA" sz="2400" b="1" dirty="0">
                <a:solidFill>
                  <a:prstClr val="black"/>
                </a:solidFill>
              </a:rPr>
              <a:t>      </a:t>
            </a:r>
            <a:r>
              <a:rPr lang="ar-JO" sz="2400" b="1" dirty="0">
                <a:solidFill>
                  <a:prstClr val="black"/>
                </a:solidFill>
              </a:rPr>
              <a:t>     </a:t>
            </a:r>
            <a:r>
              <a:rPr lang="ar-SA" sz="2400" b="1" dirty="0">
                <a:solidFill>
                  <a:prstClr val="black"/>
                </a:solidFill>
              </a:rPr>
              <a:t> </a:t>
            </a:r>
            <a:r>
              <a:rPr lang="ar-SA" sz="2400" b="1" dirty="0">
                <a:solidFill>
                  <a:prstClr val="black"/>
                </a:solidFill>
              </a:rPr>
              <a:t>ب- </a:t>
            </a:r>
            <a:r>
              <a:rPr lang="ar-JO" sz="2400" b="1" dirty="0">
                <a:solidFill>
                  <a:prstClr val="black"/>
                </a:solidFill>
              </a:rPr>
              <a:t>للقط              </a:t>
            </a:r>
            <a:r>
              <a:rPr lang="ar-SA" sz="2400" b="1" dirty="0">
                <a:solidFill>
                  <a:prstClr val="black"/>
                </a:solidFill>
              </a:rPr>
              <a:t>ج-</a:t>
            </a:r>
            <a:r>
              <a:rPr lang="ar-JO" sz="2400" b="1" dirty="0">
                <a:solidFill>
                  <a:prstClr val="black"/>
                </a:solidFill>
              </a:rPr>
              <a:t>للخطر</a:t>
            </a:r>
            <a:endParaRPr lang="ar-SA" sz="2400" b="1" dirty="0">
              <a:solidFill>
                <a:prstClr val="black"/>
              </a:solidFill>
            </a:endParaRPr>
          </a:p>
          <a:p>
            <a:endParaRPr lang="ar-SA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33102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מסך רחב</PresentationFormat>
  <Paragraphs>16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</cp:revision>
  <dcterms:created xsi:type="dcterms:W3CDTF">2020-06-14T13:48:01Z</dcterms:created>
  <dcterms:modified xsi:type="dcterms:W3CDTF">2020-06-14T13:48:15Z</dcterms:modified>
</cp:coreProperties>
</file>