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5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814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623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048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8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54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11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829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530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804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166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888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861BB-84B0-483A-BA5F-A5145F4BF71C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607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בוקר טוב תלמידים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pPr marL="0" indent="0" algn="ctr">
              <a:buNone/>
            </a:pPr>
            <a:r>
              <a:rPr lang="he-IL" sz="4800" dirty="0"/>
              <a:t>עברית</a:t>
            </a:r>
          </a:p>
          <a:p>
            <a:endParaRPr lang="he-IL" dirty="0" smtClean="0"/>
          </a:p>
          <a:p>
            <a:r>
              <a:rPr lang="he-IL" dirty="0" smtClean="0"/>
              <a:t>היום יום שני</a:t>
            </a:r>
          </a:p>
          <a:p>
            <a:r>
              <a:rPr lang="he-IL" dirty="0" smtClean="0"/>
              <a:t>22 </a:t>
            </a:r>
            <a:r>
              <a:rPr lang="he-IL" dirty="0" smtClean="0"/>
              <a:t>בפברואר 2021</a:t>
            </a:r>
          </a:p>
        </p:txBody>
      </p:sp>
    </p:spTree>
    <p:extLst>
      <p:ext uri="{BB962C8B-B14F-4D97-AF65-F5344CB8AC3E}">
        <p14:creationId xmlns:p14="http://schemas.microsoft.com/office/powerpoint/2010/main" val="151165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בואו נחזור על האותיות </a:t>
            </a:r>
            <a:endParaRPr lang="he-IL" dirty="0"/>
          </a:p>
        </p:txBody>
      </p:sp>
      <p:pic>
        <p:nvPicPr>
          <p:cNvPr id="2050" name="Picture 2" descr="אותיות בעברית כתב יד ודפוס - פלייסמט דו צדדי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8075240" cy="568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56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היום אנחנו נלמד את האות </a:t>
            </a:r>
            <a:r>
              <a:rPr lang="he-IL" dirty="0" smtClean="0"/>
              <a:t>ף </a:t>
            </a:r>
            <a:r>
              <a:rPr lang="ar-JO" dirty="0" smtClean="0"/>
              <a:t>(ف</a:t>
            </a:r>
            <a:r>
              <a:rPr lang="he-IL" dirty="0" smtClean="0"/>
              <a:t> </a:t>
            </a:r>
            <a:r>
              <a:rPr lang="ar-SA" dirty="0" smtClean="0"/>
              <a:t>اخر الكلمة)</a:t>
            </a:r>
            <a:endParaRPr lang="he-IL" dirty="0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38598"/>
            <a:ext cx="7776864" cy="5039218"/>
          </a:xfrm>
        </p:spPr>
      </p:pic>
    </p:spTree>
    <p:extLst>
      <p:ext uri="{BB962C8B-B14F-4D97-AF65-F5344CB8AC3E}">
        <p14:creationId xmlns:p14="http://schemas.microsoft.com/office/powerpoint/2010/main" val="192700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קראו וכתבו </a:t>
            </a:r>
            <a:r>
              <a:rPr lang="he-IL" dirty="0" smtClean="0"/>
              <a:t>את המלים </a:t>
            </a:r>
            <a:r>
              <a:rPr lang="he-IL" dirty="0" smtClean="0"/>
              <a:t>בכתב יד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469489"/>
              </p:ext>
            </p:extLst>
          </p:nvPr>
        </p:nvGraphicFramePr>
        <p:xfrm>
          <a:off x="1187624" y="1686322"/>
          <a:ext cx="7643192" cy="449309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821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3274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                        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74"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                </a:t>
                      </a:r>
                      <a:r>
                        <a:rPr lang="he-IL" sz="2400" dirty="0" smtClean="0"/>
                        <a:t> </a:t>
                      </a:r>
                      <a:r>
                        <a:rPr lang="he-IL" sz="4000" dirty="0" smtClean="0"/>
                        <a:t> אף           </a:t>
                      </a:r>
                      <a:endParaRPr lang="he-I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                      </a:t>
                      </a:r>
                      <a:r>
                        <a:rPr lang="he-IL" sz="2800" dirty="0" smtClean="0"/>
                        <a:t> </a:t>
                      </a:r>
                      <a:endParaRPr lang="he-IL" sz="2800" dirty="0" smtClean="0"/>
                    </a:p>
                    <a:p>
                      <a:pPr rtl="1"/>
                      <a:r>
                        <a:rPr lang="he-IL" sz="2800" dirty="0" smtClean="0"/>
                        <a:t> 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327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                   </a:t>
                      </a:r>
                      <a:r>
                        <a:rPr lang="he-IL" dirty="0" smtClean="0"/>
                        <a:t>      </a:t>
                      </a:r>
                      <a:r>
                        <a:rPr lang="he-IL" sz="4000" dirty="0" smtClean="0"/>
                        <a:t> קוף      </a:t>
                      </a:r>
                      <a:endParaRPr lang="he-I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                      </a:t>
                      </a:r>
                      <a:r>
                        <a:rPr lang="he-IL" baseline="0" dirty="0" smtClean="0"/>
                        <a:t> 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327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       </a:t>
                      </a:r>
                      <a:r>
                        <a:rPr lang="he-IL" dirty="0" smtClean="0"/>
                        <a:t>                     </a:t>
                      </a:r>
                      <a:r>
                        <a:rPr lang="he-IL" sz="3600" dirty="0" smtClean="0"/>
                        <a:t> מגף   </a:t>
                      </a:r>
                      <a:endParaRPr lang="he-I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                    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אליפסה 4"/>
          <p:cNvSpPr/>
          <p:nvPr/>
        </p:nvSpPr>
        <p:spPr>
          <a:xfrm>
            <a:off x="5724128" y="1844824"/>
            <a:ext cx="2160240" cy="8640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400" dirty="0" smtClean="0"/>
              <a:t>ף</a:t>
            </a:r>
            <a:endParaRPr lang="he-IL" sz="5400" dirty="0"/>
          </a:p>
        </p:txBody>
      </p:sp>
      <p:sp>
        <p:nvSpPr>
          <p:cNvPr id="6" name="אליפסה 5"/>
          <p:cNvSpPr/>
          <p:nvPr/>
        </p:nvSpPr>
        <p:spPr>
          <a:xfrm>
            <a:off x="2195736" y="1844824"/>
            <a:ext cx="1872208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5400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4292" y="2893853"/>
            <a:ext cx="904322" cy="967195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7" y="3916451"/>
            <a:ext cx="1181191" cy="1117559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134" y="5091447"/>
            <a:ext cx="983576" cy="111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34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3628" y="1106743"/>
            <a:ext cx="658873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000" dirty="0"/>
              <a:t>כתבו במחברת את האות </a:t>
            </a:r>
            <a:r>
              <a:rPr lang="he-IL" sz="3000" dirty="0" smtClean="0"/>
              <a:t>ף בכתב </a:t>
            </a:r>
            <a:r>
              <a:rPr lang="he-IL" sz="3000" dirty="0"/>
              <a:t>יד ברור ומסודר ( בין השורות) </a:t>
            </a:r>
            <a:r>
              <a:rPr lang="ar-JO" sz="3000" dirty="0"/>
              <a:t>اكتبوا بالدفتر الحرف </a:t>
            </a:r>
            <a:r>
              <a:rPr lang="ar-JO" sz="3000" dirty="0" smtClean="0"/>
              <a:t>فيه </a:t>
            </a:r>
            <a:r>
              <a:rPr lang="ar-SA" sz="3000" dirty="0" err="1" smtClean="0"/>
              <a:t>سوفيت</a:t>
            </a:r>
            <a:r>
              <a:rPr lang="ar-SA" sz="3000" dirty="0" smtClean="0"/>
              <a:t> </a:t>
            </a:r>
            <a:r>
              <a:rPr lang="ar-JO" sz="3000" dirty="0" smtClean="0"/>
              <a:t>بخط </a:t>
            </a:r>
            <a:r>
              <a:rPr lang="ar-JO" sz="3000" dirty="0"/>
              <a:t>مرتب بين الاسطر ( بخط اليد والطبع) </a:t>
            </a:r>
            <a:endParaRPr lang="he-IL" sz="3000" dirty="0"/>
          </a:p>
          <a:p>
            <a:r>
              <a:rPr lang="he-IL" sz="4500" dirty="0" smtClean="0">
                <a:solidFill>
                  <a:srgbClr val="0070C0"/>
                </a:solidFill>
              </a:rPr>
              <a:t>ף</a:t>
            </a:r>
            <a:r>
              <a:rPr lang="he-IL" sz="4500" dirty="0">
                <a:solidFill>
                  <a:srgbClr val="0070C0"/>
                </a:solidFill>
              </a:rPr>
              <a:t>	</a:t>
            </a:r>
            <a:r>
              <a:rPr lang="he-IL" sz="4500" dirty="0" smtClean="0">
                <a:solidFill>
                  <a:srgbClr val="0070C0"/>
                </a:solidFill>
              </a:rPr>
              <a:t>ף</a:t>
            </a:r>
            <a:r>
              <a:rPr lang="he-IL" sz="4500" dirty="0">
                <a:solidFill>
                  <a:srgbClr val="0070C0"/>
                </a:solidFill>
              </a:rPr>
              <a:t>			 </a:t>
            </a:r>
            <a:r>
              <a:rPr lang="he-IL" sz="4500" dirty="0" smtClean="0">
                <a:solidFill>
                  <a:srgbClr val="0070C0"/>
                </a:solidFill>
              </a:rPr>
              <a:t>ף     </a:t>
            </a:r>
            <a:r>
              <a:rPr lang="he-IL" sz="4500" dirty="0" err="1" smtClean="0">
                <a:solidFill>
                  <a:srgbClr val="0070C0"/>
                </a:solidFill>
              </a:rPr>
              <a:t>ף</a:t>
            </a:r>
            <a:r>
              <a:rPr lang="he-IL" sz="4500" dirty="0">
                <a:solidFill>
                  <a:srgbClr val="0070C0"/>
                </a:solidFill>
              </a:rPr>
              <a:t>		</a:t>
            </a:r>
          </a:p>
          <a:p>
            <a:endParaRPr lang="he-IL" sz="4500" dirty="0"/>
          </a:p>
        </p:txBody>
      </p:sp>
    </p:spTree>
    <p:extLst>
      <p:ext uri="{BB962C8B-B14F-4D97-AF65-F5344CB8AC3E}">
        <p14:creationId xmlns:p14="http://schemas.microsoft.com/office/powerpoint/2010/main" val="141062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277634" y="1021052"/>
            <a:ext cx="6588732" cy="448249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  <p:sp>
        <p:nvSpPr>
          <p:cNvPr id="6" name="TextBox 5"/>
          <p:cNvSpPr txBox="1"/>
          <p:nvPr/>
        </p:nvSpPr>
        <p:spPr>
          <a:xfrm>
            <a:off x="1449895" y="1525751"/>
            <a:ext cx="6264696" cy="84023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/>
              <a:t>1) הקיפו אות </a:t>
            </a:r>
            <a:r>
              <a:rPr lang="he-IL" sz="1500" b="1" dirty="0" smtClean="0"/>
              <a:t>ף </a:t>
            </a:r>
            <a:r>
              <a:rPr lang="he-IL" sz="1500" dirty="0" smtClean="0"/>
              <a:t>:</a:t>
            </a:r>
            <a:r>
              <a:rPr lang="ar-SA" sz="1500" dirty="0"/>
              <a:t>حوط </a:t>
            </a:r>
            <a:endParaRPr lang="he-IL" sz="1500" dirty="0"/>
          </a:p>
          <a:p>
            <a:endParaRPr lang="he-IL" sz="1500" dirty="0"/>
          </a:p>
          <a:p>
            <a:r>
              <a:rPr lang="he-IL" sz="1500" dirty="0"/>
              <a:t>ס- א, </a:t>
            </a:r>
            <a:r>
              <a:rPr lang="he-IL" sz="1500" dirty="0" smtClean="0"/>
              <a:t>ף, </a:t>
            </a:r>
            <a:r>
              <a:rPr lang="he-IL" sz="1500" dirty="0"/>
              <a:t>ת, ב, ג, </a:t>
            </a:r>
            <a:r>
              <a:rPr lang="he-IL" sz="1500" dirty="0" smtClean="0"/>
              <a:t>ף, </a:t>
            </a:r>
            <a:r>
              <a:rPr lang="he-IL" sz="1500" dirty="0"/>
              <a:t>ד, </a:t>
            </a:r>
            <a:r>
              <a:rPr lang="he-IL" sz="1500" dirty="0" smtClean="0"/>
              <a:t>ף, </a:t>
            </a:r>
            <a:r>
              <a:rPr lang="he-IL" sz="1500" dirty="0"/>
              <a:t>ה, ע,  </a:t>
            </a:r>
            <a:r>
              <a:rPr lang="he-IL" sz="1500" dirty="0" smtClean="0"/>
              <a:t>ף,  </a:t>
            </a:r>
            <a:r>
              <a:rPr lang="he-IL" sz="1500" dirty="0"/>
              <a:t>ע, י, פ</a:t>
            </a:r>
            <a:r>
              <a:rPr lang="he-IL" sz="1500" dirty="0" smtClean="0"/>
              <a:t>, </a:t>
            </a:r>
            <a:r>
              <a:rPr lang="he-IL" sz="1500" dirty="0"/>
              <a:t>מ, </a:t>
            </a:r>
            <a:r>
              <a:rPr lang="he-IL" sz="1500" dirty="0" smtClean="0"/>
              <a:t>ף, </a:t>
            </a:r>
            <a:r>
              <a:rPr lang="he-IL" sz="1500" dirty="0"/>
              <a:t>ם, </a:t>
            </a:r>
            <a:r>
              <a:rPr lang="he-IL" sz="1500" dirty="0" smtClean="0"/>
              <a:t>ף, </a:t>
            </a:r>
            <a:r>
              <a:rPr lang="he-IL" sz="1500" dirty="0"/>
              <a:t>ע, </a:t>
            </a:r>
            <a:r>
              <a:rPr lang="he-IL" sz="1500" dirty="0" smtClean="0"/>
              <a:t>ף </a:t>
            </a:r>
            <a:r>
              <a:rPr lang="he-IL" sz="1500" dirty="0"/>
              <a:t>ר, ע, </a:t>
            </a:r>
            <a:r>
              <a:rPr lang="he-IL" sz="1500" dirty="0" smtClean="0"/>
              <a:t>ף, </a:t>
            </a:r>
            <a:r>
              <a:rPr lang="he-IL" sz="1500" dirty="0"/>
              <a:t>ע, </a:t>
            </a:r>
            <a:r>
              <a:rPr lang="he-IL" sz="1500" dirty="0" smtClean="0"/>
              <a:t>ף. </a:t>
            </a:r>
            <a:endParaRPr lang="he-IL" sz="1500" dirty="0"/>
          </a:p>
          <a:p>
            <a:endParaRPr lang="he-IL" sz="1500" dirty="0"/>
          </a:p>
          <a:p>
            <a:r>
              <a:rPr lang="he-IL" sz="1500" dirty="0"/>
              <a:t>2) מתחו קו מתחת לאות : </a:t>
            </a:r>
            <a:r>
              <a:rPr lang="he-IL" sz="1500" dirty="0" smtClean="0"/>
              <a:t>ף </a:t>
            </a:r>
            <a:r>
              <a:rPr lang="ar-SA" sz="1500" dirty="0"/>
              <a:t>مد خط تحت الحرف</a:t>
            </a:r>
          </a:p>
          <a:p>
            <a:endParaRPr lang="ar-SA" sz="1500" dirty="0">
              <a:solidFill>
                <a:srgbClr val="0070C0"/>
              </a:solidFill>
            </a:endParaRPr>
          </a:p>
          <a:p>
            <a:r>
              <a:rPr lang="he-IL" dirty="0" smtClean="0"/>
              <a:t>קוף </a:t>
            </a:r>
            <a:r>
              <a:rPr lang="he-IL" dirty="0" smtClean="0"/>
              <a:t>, </a:t>
            </a:r>
            <a:r>
              <a:rPr lang="he-IL" dirty="0" smtClean="0"/>
              <a:t>מדף , אף   </a:t>
            </a:r>
            <a:r>
              <a:rPr lang="he-IL" dirty="0"/>
              <a:t>, </a:t>
            </a:r>
            <a:r>
              <a:rPr lang="he-IL" dirty="0" smtClean="0"/>
              <a:t>מגף </a:t>
            </a:r>
            <a:r>
              <a:rPr lang="he-IL" dirty="0"/>
              <a:t>, </a:t>
            </a:r>
            <a:r>
              <a:rPr lang="he-IL" dirty="0" smtClean="0"/>
              <a:t>צעיף .</a:t>
            </a:r>
            <a:endParaRPr lang="he-IL" dirty="0"/>
          </a:p>
          <a:p>
            <a:endParaRPr lang="he-IL" dirty="0"/>
          </a:p>
          <a:p>
            <a:r>
              <a:rPr lang="he-IL" dirty="0"/>
              <a:t>3) צבעו אות </a:t>
            </a:r>
            <a:r>
              <a:rPr lang="he-IL" dirty="0" smtClean="0"/>
              <a:t>ף: </a:t>
            </a:r>
            <a:r>
              <a:rPr lang="ar-SA" dirty="0"/>
              <a:t>لونوا</a:t>
            </a:r>
          </a:p>
          <a:p>
            <a:endParaRPr lang="ar-SA" dirty="0"/>
          </a:p>
          <a:p>
            <a:r>
              <a:rPr lang="he-IL" sz="7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ף  </a:t>
            </a:r>
            <a:r>
              <a:rPr lang="he-IL" sz="72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ף</a:t>
            </a:r>
            <a:r>
              <a:rPr lang="he-IL" sz="7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 </a:t>
            </a:r>
            <a:r>
              <a:rPr lang="he-IL" sz="72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ף</a:t>
            </a:r>
            <a:r>
              <a:rPr lang="he-IL" sz="7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 </a:t>
            </a:r>
            <a:r>
              <a:rPr lang="he-IL" sz="72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ף</a:t>
            </a:r>
            <a:r>
              <a:rPr lang="he-IL" sz="7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72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ף</a:t>
            </a:r>
            <a:r>
              <a:rPr lang="he-IL" sz="7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 </a:t>
            </a:r>
            <a:r>
              <a:rPr lang="he-IL" sz="72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ף</a:t>
            </a:r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9527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עבודה נעימה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098" name="Picture 2" descr="נעם למועצת התלמידים by noamflores26122 on ema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81" y="1600200"/>
            <a:ext cx="8363272" cy="508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75667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165</Words>
  <Application>Microsoft Office PowerPoint</Application>
  <PresentationFormat>‫הצגה על המסך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David</vt:lpstr>
      <vt:lpstr>Times New Roman</vt:lpstr>
      <vt:lpstr>ערכת נושא Office</vt:lpstr>
      <vt:lpstr>בוקר טוב תלמידים</vt:lpstr>
      <vt:lpstr>בואו נחזור על האותיות </vt:lpstr>
      <vt:lpstr>היום אנחנו נלמד את האות ף (ف اخر الكلمة)</vt:lpstr>
      <vt:lpstr>קראו וכתבו את המלים בכתב יד</vt:lpstr>
      <vt:lpstr>מצגת של PowerPoint‏</vt:lpstr>
      <vt:lpstr>מצגת של PowerPoint‏</vt:lpstr>
      <vt:lpstr>עבודה נעימה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כרימה</dc:creator>
  <cp:lastModifiedBy>soha ahmad</cp:lastModifiedBy>
  <cp:revision>15</cp:revision>
  <dcterms:created xsi:type="dcterms:W3CDTF">2017-11-12T04:32:25Z</dcterms:created>
  <dcterms:modified xsi:type="dcterms:W3CDTF">2021-02-22T08:46:15Z</dcterms:modified>
</cp:coreProperties>
</file>