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3"/>
  </p:notesMasterIdLst>
  <p:sldIdLst>
    <p:sldId id="281" r:id="rId7"/>
    <p:sldId id="256" r:id="rId8"/>
    <p:sldId id="257" r:id="rId9"/>
    <p:sldId id="259" r:id="rId10"/>
    <p:sldId id="260" r:id="rId11"/>
    <p:sldId id="261" r:id="rId12"/>
    <p:sldId id="262" r:id="rId13"/>
    <p:sldId id="283" r:id="rId14"/>
    <p:sldId id="285" r:id="rId15"/>
    <p:sldId id="270" r:id="rId16"/>
    <p:sldId id="271" r:id="rId17"/>
    <p:sldId id="273" r:id="rId18"/>
    <p:sldId id="274" r:id="rId19"/>
    <p:sldId id="275" r:id="rId20"/>
    <p:sldId id="276" r:id="rId21"/>
    <p:sldId id="278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>
            <a:extLst>
              <a:ext uri="{FF2B5EF4-FFF2-40B4-BE49-F238E27FC236}">
                <a16:creationId xmlns:a16="http://schemas.microsoft.com/office/drawing/2014/main" xmlns="" id="{8D361199-79B1-4209-9988-64EE764816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6D93C0A3-FDC7-48AA-A00C-1FB764C4A7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7D39AE4-9863-4605-ABC6-A74C28F67BFF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4" name="מציין מיקום של תמונת שקופית 3">
            <a:extLst>
              <a:ext uri="{FF2B5EF4-FFF2-40B4-BE49-F238E27FC236}">
                <a16:creationId xmlns:a16="http://schemas.microsoft.com/office/drawing/2014/main" xmlns="" id="{D7CA2FA3-C6B4-415A-A48A-F600D6296B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מציין מיקום של הערות 4">
            <a:extLst>
              <a:ext uri="{FF2B5EF4-FFF2-40B4-BE49-F238E27FC236}">
                <a16:creationId xmlns:a16="http://schemas.microsoft.com/office/drawing/2014/main" xmlns="" id="{23261E52-E2EC-42A9-8F89-A0E1D55B8E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  <a:endParaRPr lang="en-US" noProof="0"/>
          </a:p>
          <a:p>
            <a:pPr lvl="1"/>
            <a:r>
              <a:rPr lang="he-IL" noProof="0"/>
              <a:t>רמה שנייה</a:t>
            </a:r>
            <a:endParaRPr lang="en-US" noProof="0"/>
          </a:p>
          <a:p>
            <a:pPr lvl="2"/>
            <a:r>
              <a:rPr lang="he-IL" noProof="0"/>
              <a:t>רמה שלישית</a:t>
            </a:r>
            <a:endParaRPr lang="en-US" noProof="0"/>
          </a:p>
          <a:p>
            <a:pPr lvl="3"/>
            <a:r>
              <a:rPr lang="he-IL" noProof="0"/>
              <a:t>רמה רביעית</a:t>
            </a:r>
            <a:endParaRPr lang="en-US" noProof="0"/>
          </a:p>
          <a:p>
            <a:pPr lvl="4"/>
            <a:r>
              <a:rPr lang="he-IL" noProof="0"/>
              <a:t>רמה חמישית</a:t>
            </a:r>
            <a:endParaRPr lang="en-US" noProof="0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74ADD6BF-A795-4553-9ABA-5C20FC85956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95168976-EB86-4464-8357-4580E27030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3E0588A-1A15-4AF3-A878-6C6A2F1BC1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320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ציין מיקום של תמונת שקופית 1">
            <a:extLst>
              <a:ext uri="{FF2B5EF4-FFF2-40B4-BE49-F238E27FC236}">
                <a16:creationId xmlns:a16="http://schemas.microsoft.com/office/drawing/2014/main" xmlns="" id="{2DC8CD52-1D78-40CB-8FF3-3C38CB6AF17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מציין מיקום של הערות 2">
            <a:extLst>
              <a:ext uri="{FF2B5EF4-FFF2-40B4-BE49-F238E27FC236}">
                <a16:creationId xmlns:a16="http://schemas.microsoft.com/office/drawing/2014/main" xmlns="" id="{D5C432AB-A26C-490D-AB41-4D2B4F2937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8196" name="מציין מיקום של מספר שקופית 3">
            <a:extLst>
              <a:ext uri="{FF2B5EF4-FFF2-40B4-BE49-F238E27FC236}">
                <a16:creationId xmlns:a16="http://schemas.microsoft.com/office/drawing/2014/main" xmlns="" id="{D49730EF-97C9-4C36-B96F-0BFFF2F985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4FC095-E67A-48C4-BA92-351DC7B0E7BC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מציין מיקום של תמונת שקופית 1">
            <a:extLst>
              <a:ext uri="{FF2B5EF4-FFF2-40B4-BE49-F238E27FC236}">
                <a16:creationId xmlns:a16="http://schemas.microsoft.com/office/drawing/2014/main" xmlns="" id="{64B5C43F-45A4-426B-B4FB-F3917B3CC9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מציין מיקום של הערות 2">
            <a:extLst>
              <a:ext uri="{FF2B5EF4-FFF2-40B4-BE49-F238E27FC236}">
                <a16:creationId xmlns:a16="http://schemas.microsoft.com/office/drawing/2014/main" xmlns="" id="{85B779A7-27B9-4096-B281-F46817A0EB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FDEC5C6-E228-4355-B0AF-7DC7896C21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55C58CB-837E-457F-8662-B9B38A7FC6A5}" type="slidenum">
              <a:rPr lang="en-U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מציין מיקום של תמונת שקופית 1">
            <a:extLst>
              <a:ext uri="{FF2B5EF4-FFF2-40B4-BE49-F238E27FC236}">
                <a16:creationId xmlns:a16="http://schemas.microsoft.com/office/drawing/2014/main" xmlns="" id="{A2839BF1-3248-4AE5-B5BB-3E41B82372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מציין מיקום של הערות 2">
            <a:extLst>
              <a:ext uri="{FF2B5EF4-FFF2-40B4-BE49-F238E27FC236}">
                <a16:creationId xmlns:a16="http://schemas.microsoft.com/office/drawing/2014/main" xmlns="" id="{8082780F-B390-457A-BDE3-676CAF08C4B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A83238EF-3772-40C3-B043-2E514ED5E2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9B984FE-C7F9-40BF-94DB-5E5CBBA31D7C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מציין מיקום של תמונת שקופית 1">
            <a:extLst>
              <a:ext uri="{FF2B5EF4-FFF2-40B4-BE49-F238E27FC236}">
                <a16:creationId xmlns:a16="http://schemas.microsoft.com/office/drawing/2014/main" xmlns="" id="{250F6371-9EAA-4F9E-805D-CAD3D89F23A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מציין מיקום של הערות 2">
            <a:extLst>
              <a:ext uri="{FF2B5EF4-FFF2-40B4-BE49-F238E27FC236}">
                <a16:creationId xmlns:a16="http://schemas.microsoft.com/office/drawing/2014/main" xmlns="" id="{A7C49E98-95D5-4214-9557-0DFC376923D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AE7B40E9-0148-4FC6-9A75-64E060EB8B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CE35435-A5A6-4342-A2D8-FA2EE4E69F53}" type="slidenum">
              <a:rPr lang="en-U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מציין מיקום של תמונת שקופית 1">
            <a:extLst>
              <a:ext uri="{FF2B5EF4-FFF2-40B4-BE49-F238E27FC236}">
                <a16:creationId xmlns:a16="http://schemas.microsoft.com/office/drawing/2014/main" xmlns="" id="{55CD857C-1D93-4DB9-8554-5F6ED05B72D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מציין מיקום של הערות 2">
            <a:extLst>
              <a:ext uri="{FF2B5EF4-FFF2-40B4-BE49-F238E27FC236}">
                <a16:creationId xmlns:a16="http://schemas.microsoft.com/office/drawing/2014/main" xmlns="" id="{3549BFE4-68E6-4934-9211-6425ED6841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9289A061-4F0F-4B54-A957-A46F3A089B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46B34E6-67C9-420F-8481-80838FB4CC97}" type="slidenum">
              <a:rPr lang="en-U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מציין מיקום של תמונת שקופית 1">
            <a:extLst>
              <a:ext uri="{FF2B5EF4-FFF2-40B4-BE49-F238E27FC236}">
                <a16:creationId xmlns:a16="http://schemas.microsoft.com/office/drawing/2014/main" xmlns="" id="{B5D8CA5E-BC4C-4A55-B255-A03C4AD382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מציין מיקום של הערות 2">
            <a:extLst>
              <a:ext uri="{FF2B5EF4-FFF2-40B4-BE49-F238E27FC236}">
                <a16:creationId xmlns:a16="http://schemas.microsoft.com/office/drawing/2014/main" xmlns="" id="{5F4084E8-EB2A-4C28-B7DD-33285965BC6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9220" name="מציין מיקום של מספר שקופית 3">
            <a:extLst>
              <a:ext uri="{FF2B5EF4-FFF2-40B4-BE49-F238E27FC236}">
                <a16:creationId xmlns:a16="http://schemas.microsoft.com/office/drawing/2014/main" xmlns="" id="{B4685E97-5051-42DC-84CB-06D11E66FE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111910-D366-433C-B1BC-B75C9C485F2E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מציין מיקום של תמונת שקופית 1">
            <a:extLst>
              <a:ext uri="{FF2B5EF4-FFF2-40B4-BE49-F238E27FC236}">
                <a16:creationId xmlns:a16="http://schemas.microsoft.com/office/drawing/2014/main" xmlns="" id="{86FA3FAA-272D-4026-BC89-BA27CB89CB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מציין מיקום של הערות 2">
            <a:extLst>
              <a:ext uri="{FF2B5EF4-FFF2-40B4-BE49-F238E27FC236}">
                <a16:creationId xmlns:a16="http://schemas.microsoft.com/office/drawing/2014/main" xmlns="" id="{876F5706-2D2D-4903-85B9-DEC1B8C4A47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10244" name="מציין מיקום של מספר שקופית 3">
            <a:extLst>
              <a:ext uri="{FF2B5EF4-FFF2-40B4-BE49-F238E27FC236}">
                <a16:creationId xmlns:a16="http://schemas.microsoft.com/office/drawing/2014/main" xmlns="" id="{504A75F4-3BF9-4D5C-A4F5-691FAFB048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44EA93-DB26-44CC-83FB-F6B223B2B54E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מציין מיקום של תמונת שקופית 1">
            <a:extLst>
              <a:ext uri="{FF2B5EF4-FFF2-40B4-BE49-F238E27FC236}">
                <a16:creationId xmlns:a16="http://schemas.microsoft.com/office/drawing/2014/main" xmlns="" id="{DEBE044E-7093-4495-B735-ABBAFBB557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מציין מיקום של הערות 2">
            <a:extLst>
              <a:ext uri="{FF2B5EF4-FFF2-40B4-BE49-F238E27FC236}">
                <a16:creationId xmlns:a16="http://schemas.microsoft.com/office/drawing/2014/main" xmlns="" id="{E9654A00-2D81-43C0-B71E-F4B1F944AF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11268" name="מציין מיקום של מספר שקופית 3">
            <a:extLst>
              <a:ext uri="{FF2B5EF4-FFF2-40B4-BE49-F238E27FC236}">
                <a16:creationId xmlns:a16="http://schemas.microsoft.com/office/drawing/2014/main" xmlns="" id="{EB8DB697-7043-46BC-9EE5-05F00560754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DCF51BB-0EFB-4258-AACF-1DCA78AD58EC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תמונת שקופית 1">
            <a:extLst>
              <a:ext uri="{FF2B5EF4-FFF2-40B4-BE49-F238E27FC236}">
                <a16:creationId xmlns:a16="http://schemas.microsoft.com/office/drawing/2014/main" xmlns="" id="{60BEA88D-E6C4-4EB2-BB84-89FDE7643C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מציין מיקום של הערות 2">
            <a:extLst>
              <a:ext uri="{FF2B5EF4-FFF2-40B4-BE49-F238E27FC236}">
                <a16:creationId xmlns:a16="http://schemas.microsoft.com/office/drawing/2014/main" xmlns="" id="{462C837E-FBB9-478C-94D8-5052AFF5F0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12292" name="מציין מיקום של מספר שקופית 3">
            <a:extLst>
              <a:ext uri="{FF2B5EF4-FFF2-40B4-BE49-F238E27FC236}">
                <a16:creationId xmlns:a16="http://schemas.microsoft.com/office/drawing/2014/main" xmlns="" id="{2D05B862-9C8F-4EAC-A9F0-F4B0EB4827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68B6D33-0298-4FE5-BC90-E15DAFB92D4B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מציין מיקום של תמונת שקופית 1">
            <a:extLst>
              <a:ext uri="{FF2B5EF4-FFF2-40B4-BE49-F238E27FC236}">
                <a16:creationId xmlns:a16="http://schemas.microsoft.com/office/drawing/2014/main" xmlns="" id="{F6B0DA92-7B9B-4BFD-ABC2-16F82C5CD4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מציין מיקום של הערות 2">
            <a:extLst>
              <a:ext uri="{FF2B5EF4-FFF2-40B4-BE49-F238E27FC236}">
                <a16:creationId xmlns:a16="http://schemas.microsoft.com/office/drawing/2014/main" xmlns="" id="{234BF4B3-8075-4E8C-A54D-550B6291C94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66C79430-2947-4F6F-8E56-2BD596689E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626B1D7-4616-4BF2-8284-DD66F2E8F8A3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מציין מיקום של תמונת שקופית 1">
            <a:extLst>
              <a:ext uri="{FF2B5EF4-FFF2-40B4-BE49-F238E27FC236}">
                <a16:creationId xmlns:a16="http://schemas.microsoft.com/office/drawing/2014/main" xmlns="" id="{D7EF3798-F5EC-48A1-B3C6-0C6C34BC19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מציין מיקום של הערות 2">
            <a:extLst>
              <a:ext uri="{FF2B5EF4-FFF2-40B4-BE49-F238E27FC236}">
                <a16:creationId xmlns:a16="http://schemas.microsoft.com/office/drawing/2014/main" xmlns="" id="{AC49E450-7D7F-42DF-8F89-172E8309F5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7434CDF-005D-4044-8EC2-0E73FB7A102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6366EE9-85D9-4BE7-99AC-F85033C7B3A1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מציין מיקום של תמונת שקופית 1">
            <a:extLst>
              <a:ext uri="{FF2B5EF4-FFF2-40B4-BE49-F238E27FC236}">
                <a16:creationId xmlns:a16="http://schemas.microsoft.com/office/drawing/2014/main" xmlns="" id="{646A92A9-F062-441A-B7F0-7836E66DECA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מציין מיקום של הערות 2">
            <a:extLst>
              <a:ext uri="{FF2B5EF4-FFF2-40B4-BE49-F238E27FC236}">
                <a16:creationId xmlns:a16="http://schemas.microsoft.com/office/drawing/2014/main" xmlns="" id="{CAB78A4B-1A55-4CF4-99B3-07D2D43B4C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227E6B2D-4306-4398-855C-D3E5E6CB31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A5CD2A-2356-492A-8C71-F4CF49317171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מציין מיקום של תמונת שקופית 1">
            <a:extLst>
              <a:ext uri="{FF2B5EF4-FFF2-40B4-BE49-F238E27FC236}">
                <a16:creationId xmlns:a16="http://schemas.microsoft.com/office/drawing/2014/main" xmlns="" id="{00BF99AF-FA7A-423A-B5C6-22A8DE25DB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מציין מיקום של הערות 2">
            <a:extLst>
              <a:ext uri="{FF2B5EF4-FFF2-40B4-BE49-F238E27FC236}">
                <a16:creationId xmlns:a16="http://schemas.microsoft.com/office/drawing/2014/main" xmlns="" id="{C8255FE3-2C9E-440A-9C82-32B7420FBED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e-IL" altLang="he-IL"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E84CE689-76B4-4E46-8742-5369ED711E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1F120E9-5015-481C-B1D2-18EBFF30A626}" type="slidenum">
              <a:rPr lang="en-US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08F8B868-F8AF-4731-A924-3D679DC2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1F1AF-7FF2-497D-9C24-ABCC7345E0BE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EAF68A5B-48FD-4DA1-8F6D-B603D1FCA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87F9B615-6C6C-419B-9FAC-943FD7AF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152C1F-E4DB-4850-9202-66474C2CDC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72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94537E5B-3B49-4691-9D13-40403AD2B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EE07-E890-409C-8B4D-9363F1A2408F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463AF34A-CF3B-4E8C-B98C-B1648C10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CE0FE0D2-A3DB-428B-BE1D-AFBA9398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2BA3B-5C4E-4A09-8871-AD18EF29A9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1147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8D7AFB11-B448-4546-8D90-5396BE0D0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82E0-F14F-40AB-A977-45411D4FB62D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A884F7EA-30DB-463A-9AE7-65E10EB71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173C48EA-7047-4FEE-B5A7-4A19E0EAB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272B1-035F-441B-A171-5AEE48E352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193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6AB3FA14-8344-42D2-AAD2-97DFDB62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24985-9472-427F-A8DD-C0B364B92E4B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16C6661C-970E-4E1F-8427-442AA65B4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FCA809E3-1D1A-42F8-B255-98F29033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8C5EC-F781-4E95-83D7-8100DF514A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777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EDE524E7-ADEB-4C70-ABFF-7931128E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C7AB-FE2E-4F30-A34D-BF5AD639DFC8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7B499C29-9C22-4B08-B327-418A94BF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31FC8187-7DD6-4443-998B-1B199DA69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A3420-296D-422F-B8ED-F054D2D8C8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0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xmlns="" id="{5A88BA5B-046B-4E10-AB23-DCED3D086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4658F-D205-4E25-8C30-807A1742F139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xmlns="" id="{31434273-8139-4112-AB4F-81C87D0C9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xmlns="" id="{80D26472-3D1F-4362-8E04-47169B7EC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C6896-BA36-4117-8D9F-D43C85EB98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678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7" name="מציין מיקום של תאריך 3">
            <a:extLst>
              <a:ext uri="{FF2B5EF4-FFF2-40B4-BE49-F238E27FC236}">
                <a16:creationId xmlns:a16="http://schemas.microsoft.com/office/drawing/2014/main" xmlns="" id="{D3EC4B62-2B20-4551-A5E1-3B83735A0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79EA8-4B1B-4982-8F15-98A4551404F2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8" name="מציין מיקום של כותרת תחתונה 4">
            <a:extLst>
              <a:ext uri="{FF2B5EF4-FFF2-40B4-BE49-F238E27FC236}">
                <a16:creationId xmlns:a16="http://schemas.microsoft.com/office/drawing/2014/main" xmlns="" id="{2C21F35F-74AD-474A-9E0B-C064C5AE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מציין מיקום של מספר שקופית 5">
            <a:extLst>
              <a:ext uri="{FF2B5EF4-FFF2-40B4-BE49-F238E27FC236}">
                <a16:creationId xmlns:a16="http://schemas.microsoft.com/office/drawing/2014/main" xmlns="" id="{682DE25F-E45E-4E42-B655-ADC0335CD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0E07E-CC56-49E2-9081-0167777355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770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3">
            <a:extLst>
              <a:ext uri="{FF2B5EF4-FFF2-40B4-BE49-F238E27FC236}">
                <a16:creationId xmlns:a16="http://schemas.microsoft.com/office/drawing/2014/main" xmlns="" id="{9D06091E-F0F1-41E8-82F9-37963440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156E-7E44-459F-A245-6F5E56CC225D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4" name="מציין מיקום של כותרת תחתונה 4">
            <a:extLst>
              <a:ext uri="{FF2B5EF4-FFF2-40B4-BE49-F238E27FC236}">
                <a16:creationId xmlns:a16="http://schemas.microsoft.com/office/drawing/2014/main" xmlns="" id="{39D19B59-7BBA-4C81-A40B-D6476E643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מספר שקופית 5">
            <a:extLst>
              <a:ext uri="{FF2B5EF4-FFF2-40B4-BE49-F238E27FC236}">
                <a16:creationId xmlns:a16="http://schemas.microsoft.com/office/drawing/2014/main" xmlns="" id="{7170C381-0CFE-42A7-B58F-72C1DE6C2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E6C18-1916-4479-80A6-B548A1FDC8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9555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3">
            <a:extLst>
              <a:ext uri="{FF2B5EF4-FFF2-40B4-BE49-F238E27FC236}">
                <a16:creationId xmlns:a16="http://schemas.microsoft.com/office/drawing/2014/main" xmlns="" id="{6E3183B0-EE13-4C57-A5F0-CF614E506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3BA28-307B-40F9-8D08-802176209B22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3" name="מציין מיקום של כותרת תחתונה 4">
            <a:extLst>
              <a:ext uri="{FF2B5EF4-FFF2-40B4-BE49-F238E27FC236}">
                <a16:creationId xmlns:a16="http://schemas.microsoft.com/office/drawing/2014/main" xmlns="" id="{7B7549E6-306F-4E4B-9F5B-1AE15940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מציין מיקום של מספר שקופית 5">
            <a:extLst>
              <a:ext uri="{FF2B5EF4-FFF2-40B4-BE49-F238E27FC236}">
                <a16:creationId xmlns:a16="http://schemas.microsoft.com/office/drawing/2014/main" xmlns="" id="{401F6814-4928-4800-97B8-9D30F67D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DC062-4379-4D97-8D69-4C1079537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39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xmlns="" id="{34128FC3-2E58-40EF-A935-71CC2DD8A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E6AD2-B5F1-479F-9837-94D08236164B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xmlns="" id="{10A8B750-97A2-4B66-B96C-7F03D5A9E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xmlns="" id="{FD0C6CDD-DBD5-4FA2-A2D8-9911B6F1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1C24C-D1E0-4C9E-B15C-4A93E290E7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1503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3">
            <a:extLst>
              <a:ext uri="{FF2B5EF4-FFF2-40B4-BE49-F238E27FC236}">
                <a16:creationId xmlns:a16="http://schemas.microsoft.com/office/drawing/2014/main" xmlns="" id="{6B61D5D0-AF33-4EEB-A388-E338AFFAD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215E4-83EB-4ED1-B169-35C289B12605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6" name="מציין מיקום של כותרת תחתונה 4">
            <a:extLst>
              <a:ext uri="{FF2B5EF4-FFF2-40B4-BE49-F238E27FC236}">
                <a16:creationId xmlns:a16="http://schemas.microsoft.com/office/drawing/2014/main" xmlns="" id="{C807699D-AF3F-4E0A-821C-A1937CCD3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מציין מיקום של מספר שקופית 5">
            <a:extLst>
              <a:ext uri="{FF2B5EF4-FFF2-40B4-BE49-F238E27FC236}">
                <a16:creationId xmlns:a16="http://schemas.microsoft.com/office/drawing/2014/main" xmlns="" id="{097FE793-498B-4308-B758-FA026DE3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A46D0-CD1F-440B-A245-D2C496EF99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931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מציין מיקום של כותרת 1">
            <a:extLst>
              <a:ext uri="{FF2B5EF4-FFF2-40B4-BE49-F238E27FC236}">
                <a16:creationId xmlns:a16="http://schemas.microsoft.com/office/drawing/2014/main" xmlns="" id="{27D41AFD-85B8-4DFE-A2A7-B09476F55A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  <a:endParaRPr lang="en-US" altLang="he-IL"/>
          </a:p>
        </p:txBody>
      </p:sp>
      <p:sp>
        <p:nvSpPr>
          <p:cNvPr id="1027" name="מציין מיקום טקסט 2">
            <a:extLst>
              <a:ext uri="{FF2B5EF4-FFF2-40B4-BE49-F238E27FC236}">
                <a16:creationId xmlns:a16="http://schemas.microsoft.com/office/drawing/2014/main" xmlns="" id="{6BAA3DF1-9CB9-4038-ABAB-D23F964967E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  <a:endParaRPr lang="en-US" altLang="he-IL"/>
          </a:p>
          <a:p>
            <a:pPr lvl="1"/>
            <a:r>
              <a:rPr lang="he-IL" altLang="he-IL"/>
              <a:t>רמה שנייה</a:t>
            </a:r>
            <a:endParaRPr lang="en-US" altLang="he-IL"/>
          </a:p>
          <a:p>
            <a:pPr lvl="2"/>
            <a:r>
              <a:rPr lang="he-IL" altLang="he-IL"/>
              <a:t>רמה שלישית</a:t>
            </a:r>
            <a:endParaRPr lang="en-US" altLang="he-IL"/>
          </a:p>
          <a:p>
            <a:pPr lvl="3"/>
            <a:r>
              <a:rPr lang="he-IL" altLang="he-IL"/>
              <a:t>רמה רביעית</a:t>
            </a:r>
            <a:endParaRPr lang="en-US" altLang="he-IL"/>
          </a:p>
          <a:p>
            <a:pPr lvl="4"/>
            <a:r>
              <a:rPr lang="he-IL" altLang="he-IL"/>
              <a:t>רמה חמישית</a:t>
            </a:r>
            <a:endParaRPr lang="en-US" altLang="he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F10DB3C7-BF30-46A8-BCB1-BDACD2193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74F753-92DB-4443-AC45-A5F9F143E195}" type="datetimeFigureOut">
              <a:rPr lang="en-US"/>
              <a:pPr>
                <a:defRPr/>
              </a:pPr>
              <a:t>10/19/2020</a:t>
            </a:fld>
            <a:endParaRPr lang="en-US" dirty="0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F32864D1-0DB0-4A53-B236-F5ADD7225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9F324CBC-D5BB-4321-AA0E-9D1A3764A6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8327E70-F7DE-4C0C-9916-002AE23C0C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gif"/><Relationship Id="rId5" Type="http://schemas.openxmlformats.org/officeDocument/2006/relationships/image" Target="../media/image22.gif"/><Relationship Id="rId4" Type="http://schemas.openxmlformats.org/officeDocument/2006/relationships/image" Target="../media/image3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gif"/><Relationship Id="rId5" Type="http://schemas.openxmlformats.org/officeDocument/2006/relationships/image" Target="../media/image23.gif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3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gif"/><Relationship Id="rId4" Type="http://schemas.openxmlformats.org/officeDocument/2006/relationships/image" Target="../media/image2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gif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4.jpeg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slide" Target="slide7.xml"/><Relationship Id="rId7" Type="http://schemas.openxmlformats.org/officeDocument/2006/relationships/image" Target="../media/image10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5" Type="http://schemas.openxmlformats.org/officeDocument/2006/relationships/slide" Target="slide5.xml"/><Relationship Id="rId10" Type="http://schemas.openxmlformats.org/officeDocument/2006/relationships/image" Target="../media/image3.gif"/><Relationship Id="rId4" Type="http://schemas.openxmlformats.org/officeDocument/2006/relationships/image" Target="../media/image9.png"/><Relationship Id="rId9" Type="http://schemas.openxmlformats.org/officeDocument/2006/relationships/slide" Target="slide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12.jpeg"/><Relationship Id="rId7" Type="http://schemas.openxmlformats.org/officeDocument/2006/relationships/image" Target="../media/image1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image" Target="../media/image16.gif"/><Relationship Id="rId4" Type="http://schemas.openxmlformats.org/officeDocument/2006/relationships/image" Target="../media/image1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slide" Target="slide7.xml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4" name="Picture 6" descr="http://t3.gstatic.com/images?q=tbn:ANd9GcQ-kTsVL5KylPJmk1Inq9gFd0K05Yhbf1VZLVWGtFENf6LZDRqa">
            <a:extLst>
              <a:ext uri="{FF2B5EF4-FFF2-40B4-BE49-F238E27FC236}">
                <a16:creationId xmlns:a16="http://schemas.microsoft.com/office/drawing/2014/main" xmlns="" id="{2FA99F00-08FB-4C97-B57A-C702648BFE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0"/>
            <a:ext cx="4752975" cy="289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8A8F19-4994-4D27-888B-FF60AF20F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79725" y="5516563"/>
            <a:ext cx="57594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ar-JO" altLang="he-IL" sz="6600">
                <a:solidFill>
                  <a:srgbClr val="7030A0"/>
                </a:solidFill>
                <a:latin typeface="Arial" panose="020B0604020202020204" pitchFamily="34" charset="0"/>
                <a:cs typeface="Diwani Bent" pitchFamily="2" charset="0"/>
              </a:rPr>
              <a:t>لم</a:t>
            </a:r>
            <a:endParaRPr lang="he-IL" altLang="he-IL" sz="660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5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A29B01C-2EE9-4A2A-8535-22D1ABB6062E}"/>
              </a:ext>
            </a:extLst>
          </p:cNvPr>
          <p:cNvSpPr txBox="1">
            <a:spLocks/>
          </p:cNvSpPr>
          <p:nvPr/>
        </p:nvSpPr>
        <p:spPr>
          <a:xfrm>
            <a:off x="642938" y="428625"/>
            <a:ext cx="7772400" cy="14700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ar-AE" sz="8000" dirty="0">
                <a:solidFill>
                  <a:srgbClr val="00B0F0"/>
                </a:solidFill>
                <a:latin typeface="Microsoft Uighur" pitchFamily="2" charset="-78"/>
                <a:ea typeface="+mj-ea"/>
                <a:cs typeface="Microsoft Uighur" pitchFamily="2" charset="-78"/>
              </a:rPr>
              <a:t>تعريف الحروف</a:t>
            </a:r>
            <a:endParaRPr lang="en-US" sz="8000" dirty="0">
              <a:solidFill>
                <a:srgbClr val="00B0F0"/>
              </a:solidFill>
              <a:latin typeface="Microsoft Uighur" pitchFamily="2" charset="-78"/>
              <a:ea typeface="+mj-ea"/>
              <a:cs typeface="Microsoft Uighur" pitchFamily="2" charset="-78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xmlns="" id="{9566A493-013E-44C3-8E38-BD6A69C07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813" y="1785938"/>
            <a:ext cx="7772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هي الحروف الهجائية التي نبني منها الكلمات </a:t>
            </a:r>
            <a:endParaRPr lang="en-US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5E05603-3F86-4F25-8D38-2381AA04D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2571750"/>
            <a:ext cx="50006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he-IL" sz="3600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عددها : </a:t>
            </a: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28 حرفاً بدون ( لا )</a:t>
            </a:r>
            <a:r>
              <a:rPr lang="ar-SA" altLang="he-IL" sz="1800">
                <a:solidFill>
                  <a:srgbClr val="CC0066"/>
                </a:solidFill>
                <a:latin typeface="Arial" panose="020B0604020202020204" pitchFamily="34" charset="0"/>
              </a:rPr>
              <a:t> </a:t>
            </a:r>
            <a:endParaRPr lang="en-US" altLang="he-IL" sz="1800">
              <a:solidFill>
                <a:srgbClr val="CC0066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1800">
              <a:latin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8111DB9-65BE-41FA-9CEC-754A2BCAE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4563" y="3357563"/>
            <a:ext cx="492918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تقسم إلى قسمين :</a:t>
            </a: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1- قمري 2- شمسي </a:t>
            </a:r>
            <a:endParaRPr lang="en-US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1800">
              <a:latin typeface="Arial" panose="020B0604020202020204" pitchFamily="34" charset="0"/>
            </a:endParaRPr>
          </a:p>
        </p:txBody>
      </p:sp>
      <p:sp>
        <p:nvSpPr>
          <p:cNvPr id="8" name="Text Box 98">
            <a:extLst>
              <a:ext uri="{FF2B5EF4-FFF2-40B4-BE49-F238E27FC236}">
                <a16:creationId xmlns:a16="http://schemas.microsoft.com/office/drawing/2014/main" xmlns="" id="{AB081391-3D10-4087-840A-42A34DFFF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0" y="4643438"/>
            <a:ext cx="2643188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b="1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ت ث ل د ذ ش س ز ر ن ط ظ ض ص</a:t>
            </a:r>
            <a:endParaRPr lang="en-US" altLang="he-IL" sz="3600" b="1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 Box 97">
            <a:extLst>
              <a:ext uri="{FF2B5EF4-FFF2-40B4-BE49-F238E27FC236}">
                <a16:creationId xmlns:a16="http://schemas.microsoft.com/office/drawing/2014/main" xmlns="" id="{9C6F1E2B-46B7-489C-8BB6-6ABBC2A2B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3563" y="4572000"/>
            <a:ext cx="244316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ar-SA" altLang="he-IL" sz="3600" b="1">
                <a:solidFill>
                  <a:srgbClr val="0070C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أ ب غ ح ج ك و خ ف ع ق ي م هـ</a:t>
            </a:r>
            <a:endParaRPr lang="en-US" altLang="he-IL" sz="3600" b="1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1" name="מחבר מרפקי 10">
            <a:extLst>
              <a:ext uri="{FF2B5EF4-FFF2-40B4-BE49-F238E27FC236}">
                <a16:creationId xmlns:a16="http://schemas.microsoft.com/office/drawing/2014/main" xmlns="" id="{72B87BCE-F088-449C-BC65-86668102C8CD}"/>
              </a:ext>
            </a:extLst>
          </p:cNvPr>
          <p:cNvCxnSpPr>
            <a:endCxn id="9" idx="0"/>
          </p:cNvCxnSpPr>
          <p:nvPr/>
        </p:nvCxnSpPr>
        <p:spPr>
          <a:xfrm>
            <a:off x="6357938" y="4143375"/>
            <a:ext cx="508000" cy="428625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מחבר מרפקי 13">
            <a:extLst>
              <a:ext uri="{FF2B5EF4-FFF2-40B4-BE49-F238E27FC236}">
                <a16:creationId xmlns:a16="http://schemas.microsoft.com/office/drawing/2014/main" xmlns="" id="{3C4AD194-F580-4088-8DEF-5BBBA6D257DA}"/>
              </a:ext>
            </a:extLst>
          </p:cNvPr>
          <p:cNvCxnSpPr>
            <a:endCxn id="8" idx="0"/>
          </p:cNvCxnSpPr>
          <p:nvPr/>
        </p:nvCxnSpPr>
        <p:spPr>
          <a:xfrm rot="10800000" flipV="1">
            <a:off x="2178050" y="4286250"/>
            <a:ext cx="679450" cy="357188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" name="תמונה 15" descr="4.gif">
            <a:hlinkClick r:id="rId3" action="ppaction://hlinksldjump"/>
            <a:extLst>
              <a:ext uri="{FF2B5EF4-FFF2-40B4-BE49-F238E27FC236}">
                <a16:creationId xmlns:a16="http://schemas.microsoft.com/office/drawing/2014/main" xmlns="" id="{87E61FB1-AB2F-4527-A283-35EFD7E6C2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357938"/>
            <a:ext cx="1333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24F908-171A-46AB-96A7-6756B233C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642938"/>
            <a:ext cx="6429375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AE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أما الحروف من ناحية أقسام الكلمة فإن</a:t>
            </a:r>
            <a:r>
              <a:rPr lang="ar-JO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ّ</a:t>
            </a:r>
            <a:r>
              <a:rPr lang="ar-AE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ها تعتبر من </a:t>
            </a: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النوع </a:t>
            </a:r>
            <a:r>
              <a:rPr lang="ar-SA" altLang="he-IL" sz="3600">
                <a:solidFill>
                  <a:srgbClr val="CC00FF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الثالث</a:t>
            </a: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 للكلمات </a:t>
            </a:r>
            <a:r>
              <a:rPr lang="ar-AE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وهي</a:t>
            </a:r>
            <a:endParaRPr lang="ar-SA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كلمات ليس لها معنى إلا مع غيرها </a:t>
            </a:r>
            <a:endParaRPr lang="en-US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endParaRPr lang="en-US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0371458-50A6-4D40-BB7F-57741D15F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3071813"/>
            <a:ext cx="64293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he-IL" sz="3600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أمثلة:</a:t>
            </a:r>
            <a:r>
              <a:rPr lang="ar-AE" altLang="he-IL" sz="3600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 </a:t>
            </a: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لا ، إلى ، لم ، لن ، على ، في ، ك ، ب ، أن </a:t>
            </a:r>
          </a:p>
          <a:p>
            <a:pPr algn="ctr" rtl="1" eaLnBrk="1" hangingPunct="1">
              <a:spcBef>
                <a:spcPct val="0"/>
              </a:spcBef>
              <a:buFontTx/>
              <a:buNone/>
            </a:pPr>
            <a:r>
              <a:rPr lang="ar-SA" altLang="he-IL" sz="3600">
                <a:solidFill>
                  <a:srgbClr val="0070C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مثال : ذهب الفلاح إلى الحقلِ</a:t>
            </a:r>
            <a:r>
              <a:rPr lang="ar-SA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 </a:t>
            </a:r>
            <a:endParaRPr lang="en-US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1800">
              <a:latin typeface="Arial" panose="020B0604020202020204" pitchFamily="34" charset="0"/>
            </a:endParaRPr>
          </a:p>
        </p:txBody>
      </p:sp>
      <p:pic>
        <p:nvPicPr>
          <p:cNvPr id="6" name="תמונה 5" descr="4.gif">
            <a:hlinkClick r:id="rId3" action="ppaction://hlinksldjump"/>
            <a:extLst>
              <a:ext uri="{FF2B5EF4-FFF2-40B4-BE49-F238E27FC236}">
                <a16:creationId xmlns:a16="http://schemas.microsoft.com/office/drawing/2014/main" xmlns="" id="{68908A36-E5DE-4C2F-91FD-383AE8637E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6143625"/>
            <a:ext cx="13335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תמונה21.png">
            <a:extLst>
              <a:ext uri="{FF2B5EF4-FFF2-40B4-BE49-F238E27FC236}">
                <a16:creationId xmlns:a16="http://schemas.microsoft.com/office/drawing/2014/main" xmlns="" id="{E2B5BE32-2138-4544-84DE-40DA60A2BD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463"/>
            <a:ext cx="9144000" cy="631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xmlns="" id="{EA22C7EE-6139-4F46-A5EE-1E4B837A3D0D}"/>
              </a:ext>
            </a:extLst>
          </p:cNvPr>
          <p:cNvSpPr/>
          <p:nvPr/>
        </p:nvSpPr>
        <p:spPr>
          <a:xfrm rot="2081393">
            <a:off x="702921" y="2088193"/>
            <a:ext cx="4820719" cy="178510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AE" sz="11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  <a:cs typeface="Arial" charset="0"/>
                <a:hlinkClick r:id="rId4" action="ppaction://hlinksldjump"/>
              </a:rPr>
              <a:t>أسئلة</a:t>
            </a:r>
            <a:endParaRPr lang="he-IL" sz="11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xmlns="" id="{CB04279A-83A3-47DE-867E-435BD32D7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3400"/>
            <a:ext cx="6477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1) كلمة </a:t>
            </a:r>
            <a:r>
              <a:rPr lang="ar-SA" altLang="he-IL" sz="4400">
                <a:solidFill>
                  <a:srgbClr val="FF33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بيت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عبارة عن: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כוכב עם 5 פינות 2">
            <a:extLst>
              <a:ext uri="{FF2B5EF4-FFF2-40B4-BE49-F238E27FC236}">
                <a16:creationId xmlns:a16="http://schemas.microsoft.com/office/drawing/2014/main" xmlns="" id="{CFD4A2E0-7A14-4185-9C73-1C450BADCCA8}"/>
              </a:ext>
            </a:extLst>
          </p:cNvPr>
          <p:cNvSpPr/>
          <p:nvPr/>
        </p:nvSpPr>
        <p:spPr>
          <a:xfrm>
            <a:off x="6500826" y="142873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כוכב עם 5 פינות 3">
            <a:extLst>
              <a:ext uri="{FF2B5EF4-FFF2-40B4-BE49-F238E27FC236}">
                <a16:creationId xmlns:a16="http://schemas.microsoft.com/office/drawing/2014/main" xmlns="" id="{EE165523-EFC9-4703-82F8-D37DBC5B4A32}"/>
              </a:ext>
            </a:extLst>
          </p:cNvPr>
          <p:cNvSpPr/>
          <p:nvPr/>
        </p:nvSpPr>
        <p:spPr>
          <a:xfrm>
            <a:off x="3857620" y="1357298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כוכב עם 5 פינות 4">
            <a:extLst>
              <a:ext uri="{FF2B5EF4-FFF2-40B4-BE49-F238E27FC236}">
                <a16:creationId xmlns:a16="http://schemas.microsoft.com/office/drawing/2014/main" xmlns="" id="{D4F586DE-D477-4B8A-A26D-691C05737C0C}"/>
              </a:ext>
            </a:extLst>
          </p:cNvPr>
          <p:cNvSpPr/>
          <p:nvPr/>
        </p:nvSpPr>
        <p:spPr>
          <a:xfrm>
            <a:off x="1142976" y="1357298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DC0F936-3940-4839-A0E1-320D8D99C8B6}"/>
              </a:ext>
            </a:extLst>
          </p:cNvPr>
          <p:cNvSpPr txBox="1"/>
          <p:nvPr/>
        </p:nvSpPr>
        <p:spPr>
          <a:xfrm>
            <a:off x="7072362" y="1928802"/>
            <a:ext cx="107157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اسم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8C6B02-3B2E-471B-9A77-CB090722EC6B}"/>
              </a:ext>
            </a:extLst>
          </p:cNvPr>
          <p:cNvSpPr txBox="1"/>
          <p:nvPr/>
        </p:nvSpPr>
        <p:spPr>
          <a:xfrm>
            <a:off x="4429124" y="1928802"/>
            <a:ext cx="107157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فعل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867BEE4-85A1-4CF4-9652-C25E448C2D46}"/>
              </a:ext>
            </a:extLst>
          </p:cNvPr>
          <p:cNvSpPr txBox="1"/>
          <p:nvPr/>
        </p:nvSpPr>
        <p:spPr>
          <a:xfrm>
            <a:off x="1643042" y="1857364"/>
            <a:ext cx="121444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xmlns="" id="{650F97C9-D794-4297-BD7B-E4767E956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429000"/>
            <a:ext cx="5943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2) كلمة </a:t>
            </a:r>
            <a:r>
              <a:rPr lang="ar-SA" altLang="he-IL" sz="4400">
                <a:solidFill>
                  <a:srgbClr val="FF33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على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عبارة عن :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כוכב עם 5 פינות 11">
            <a:extLst>
              <a:ext uri="{FF2B5EF4-FFF2-40B4-BE49-F238E27FC236}">
                <a16:creationId xmlns:a16="http://schemas.microsoft.com/office/drawing/2014/main" xmlns="" id="{3DCB6C23-BB29-4AE6-8EA5-3D1DF28196DF}"/>
              </a:ext>
            </a:extLst>
          </p:cNvPr>
          <p:cNvSpPr/>
          <p:nvPr/>
        </p:nvSpPr>
        <p:spPr>
          <a:xfrm>
            <a:off x="857224" y="4357694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כוכב עם 5 פינות 12">
            <a:extLst>
              <a:ext uri="{FF2B5EF4-FFF2-40B4-BE49-F238E27FC236}">
                <a16:creationId xmlns:a16="http://schemas.microsoft.com/office/drawing/2014/main" xmlns="" id="{607DD109-7946-4E83-868C-A714A40B7DCB}"/>
              </a:ext>
            </a:extLst>
          </p:cNvPr>
          <p:cNvSpPr/>
          <p:nvPr/>
        </p:nvSpPr>
        <p:spPr>
          <a:xfrm>
            <a:off x="6286512" y="4357694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כוכב עם 5 פינות 13">
            <a:extLst>
              <a:ext uri="{FF2B5EF4-FFF2-40B4-BE49-F238E27FC236}">
                <a16:creationId xmlns:a16="http://schemas.microsoft.com/office/drawing/2014/main" xmlns="" id="{0162698E-E7C4-44FC-9229-DAF2DD9F6B7B}"/>
              </a:ext>
            </a:extLst>
          </p:cNvPr>
          <p:cNvSpPr/>
          <p:nvPr/>
        </p:nvSpPr>
        <p:spPr>
          <a:xfrm>
            <a:off x="3643306" y="4357694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DDC9F2DD-1717-4AB3-B8E1-117E641640B2}"/>
              </a:ext>
            </a:extLst>
          </p:cNvPr>
          <p:cNvSpPr txBox="1"/>
          <p:nvPr/>
        </p:nvSpPr>
        <p:spPr>
          <a:xfrm>
            <a:off x="1428760" y="4857760"/>
            <a:ext cx="107157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اسم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DA051F-6E8B-49B1-B2DD-63C1AA2F339C}"/>
              </a:ext>
            </a:extLst>
          </p:cNvPr>
          <p:cNvSpPr txBox="1"/>
          <p:nvPr/>
        </p:nvSpPr>
        <p:spPr>
          <a:xfrm>
            <a:off x="6858016" y="4929198"/>
            <a:ext cx="107157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فعل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3F600C1-68C9-4821-AF3A-70ECCCD9EC6B}"/>
              </a:ext>
            </a:extLst>
          </p:cNvPr>
          <p:cNvSpPr txBox="1"/>
          <p:nvPr/>
        </p:nvSpPr>
        <p:spPr>
          <a:xfrm>
            <a:off x="4143372" y="4857760"/>
            <a:ext cx="121444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8" name="תמונה 17" descr="4.gif">
            <a:hlinkClick r:id="rId3" action="ppaction://hlinksldjump"/>
            <a:extLst>
              <a:ext uri="{FF2B5EF4-FFF2-40B4-BE49-F238E27FC236}">
                <a16:creationId xmlns:a16="http://schemas.microsoft.com/office/drawing/2014/main" xmlns="" id="{F6F706DD-9D7B-4B77-9A25-92B8849B9C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143625"/>
            <a:ext cx="13335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תמונה 18" descr="תמונה1.gif">
            <a:extLst>
              <a:ext uri="{FF2B5EF4-FFF2-40B4-BE49-F238E27FC236}">
                <a16:creationId xmlns:a16="http://schemas.microsoft.com/office/drawing/2014/main" xmlns="" id="{7078345D-6CF2-4E3C-B719-CCB675607B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6438" y="2357438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תמונה 19" descr="j0282753.gif">
            <a:extLst>
              <a:ext uri="{FF2B5EF4-FFF2-40B4-BE49-F238E27FC236}">
                <a16:creationId xmlns:a16="http://schemas.microsoft.com/office/drawing/2014/main" xmlns="" id="{C1E5CB1D-83E5-4A9A-BA78-7E63FFBE68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3" y="24288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תמונה 20" descr="j0282753.gif">
            <a:extLst>
              <a:ext uri="{FF2B5EF4-FFF2-40B4-BE49-F238E27FC236}">
                <a16:creationId xmlns:a16="http://schemas.microsoft.com/office/drawing/2014/main" xmlns="" id="{9087F56C-877F-4CA3-B253-9F98C927241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5003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תמונה 21" descr="תמונה1.gif">
            <a:extLst>
              <a:ext uri="{FF2B5EF4-FFF2-40B4-BE49-F238E27FC236}">
                <a16:creationId xmlns:a16="http://schemas.microsoft.com/office/drawing/2014/main" xmlns="" id="{1045A1DC-1C07-400E-BAA4-6F00A01B4F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5572125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תמונה 22" descr="j0282753.gif">
            <a:extLst>
              <a:ext uri="{FF2B5EF4-FFF2-40B4-BE49-F238E27FC236}">
                <a16:creationId xmlns:a16="http://schemas.microsoft.com/office/drawing/2014/main" xmlns="" id="{59D0D4CE-D625-4D14-B7E4-4F56E0840D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64331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תמונה 23" descr="j0282753.gif">
            <a:extLst>
              <a:ext uri="{FF2B5EF4-FFF2-40B4-BE49-F238E27FC236}">
                <a16:creationId xmlns:a16="http://schemas.microsoft.com/office/drawing/2014/main" xmlns="" id="{A5A376FD-1BB5-48A3-BE1D-969F4DF3AA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5638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 nodeType="clickPar">
                      <p:stCondLst>
                        <p:cond delay="0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 nodeType="clickPar">
                      <p:stCondLst>
                        <p:cond delay="0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7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 nodeType="clickPar">
                      <p:stCondLst>
                        <p:cond delay="0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 nodeType="clickPar">
                      <p:stCondLst>
                        <p:cond delay="0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xmlns="" id="{DF818AE6-A26B-40B2-B2E7-5F40BF9E1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4313"/>
            <a:ext cx="84582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None/>
            </a:pPr>
            <a:r>
              <a:rPr lang="ar-AE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    3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) كم </a:t>
            </a:r>
            <a:r>
              <a:rPr lang="ar-SA" altLang="he-IL" sz="4800">
                <a:latin typeface="Segoe UI" panose="020B0502040204020203" pitchFamily="34" charset="0"/>
                <a:cs typeface="Segoe UI" panose="020B0502040204020203" pitchFamily="34" charset="0"/>
              </a:rPr>
              <a:t>نوع</a:t>
            </a:r>
            <a:r>
              <a:rPr lang="ar-JO" altLang="he-IL" sz="4800">
                <a:latin typeface="Segoe UI" panose="020B0502040204020203" pitchFamily="34" charset="0"/>
                <a:cs typeface="Segoe UI" panose="020B0502040204020203" pitchFamily="34" charset="0"/>
              </a:rPr>
              <a:t>ً</a:t>
            </a:r>
            <a:r>
              <a:rPr lang="ar-SA" altLang="he-IL" sz="4800">
                <a:latin typeface="Segoe UI" panose="020B0502040204020203" pitchFamily="34" charset="0"/>
                <a:cs typeface="Segoe UI" panose="020B0502040204020203" pitchFamily="34" charset="0"/>
              </a:rPr>
              <a:t>ا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للكلمات ؟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כוכב עם 5 פינות 2">
            <a:extLst>
              <a:ext uri="{FF2B5EF4-FFF2-40B4-BE49-F238E27FC236}">
                <a16:creationId xmlns:a16="http://schemas.microsoft.com/office/drawing/2014/main" xmlns="" id="{3A4BB0B1-90FF-4409-9192-395D2121A5DC}"/>
              </a:ext>
            </a:extLst>
          </p:cNvPr>
          <p:cNvSpPr/>
          <p:nvPr/>
        </p:nvSpPr>
        <p:spPr>
          <a:xfrm>
            <a:off x="6500826" y="1214422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כוכב עם 5 פינות 3">
            <a:extLst>
              <a:ext uri="{FF2B5EF4-FFF2-40B4-BE49-F238E27FC236}">
                <a16:creationId xmlns:a16="http://schemas.microsoft.com/office/drawing/2014/main" xmlns="" id="{BDD4EDBF-3CB9-4B1A-A1FF-25235D8AB801}"/>
              </a:ext>
            </a:extLst>
          </p:cNvPr>
          <p:cNvSpPr/>
          <p:nvPr/>
        </p:nvSpPr>
        <p:spPr>
          <a:xfrm>
            <a:off x="3857620" y="1142984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כוכב עם 5 פינות 4">
            <a:extLst>
              <a:ext uri="{FF2B5EF4-FFF2-40B4-BE49-F238E27FC236}">
                <a16:creationId xmlns:a16="http://schemas.microsoft.com/office/drawing/2014/main" xmlns="" id="{0CEC253A-8263-4BAB-8147-BC2822194D81}"/>
              </a:ext>
            </a:extLst>
          </p:cNvPr>
          <p:cNvSpPr/>
          <p:nvPr/>
        </p:nvSpPr>
        <p:spPr>
          <a:xfrm>
            <a:off x="1142976" y="1142984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5CB9665-8EBA-4E65-A38D-F6051D77E29F}"/>
              </a:ext>
            </a:extLst>
          </p:cNvPr>
          <p:cNvSpPr txBox="1"/>
          <p:nvPr/>
        </p:nvSpPr>
        <p:spPr>
          <a:xfrm>
            <a:off x="7072362" y="1714488"/>
            <a:ext cx="107157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واحد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F8B7548-BC36-462E-961C-AB53CF5BA8D6}"/>
              </a:ext>
            </a:extLst>
          </p:cNvPr>
          <p:cNvSpPr txBox="1"/>
          <p:nvPr/>
        </p:nvSpPr>
        <p:spPr>
          <a:xfrm>
            <a:off x="4429124" y="1714488"/>
            <a:ext cx="107157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اثنان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CA7360C-D18C-4182-99FA-EB692219BB73}"/>
              </a:ext>
            </a:extLst>
          </p:cNvPr>
          <p:cNvSpPr txBox="1"/>
          <p:nvPr/>
        </p:nvSpPr>
        <p:spPr>
          <a:xfrm>
            <a:off x="1643042" y="1643050"/>
            <a:ext cx="121444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ثلاثة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xmlns="" id="{7CECD545-4A11-444E-BE42-D2F5B65ED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3071813"/>
            <a:ext cx="5638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AE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ar-SA" altLang="he-IL" sz="440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الأسماء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كلمات تدل</a:t>
            </a:r>
            <a:r>
              <a:rPr lang="ar-JO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ّ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على</a:t>
            </a:r>
            <a:r>
              <a:rPr lang="ar-AE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כוכב עם 5 פינות 9">
            <a:extLst>
              <a:ext uri="{FF2B5EF4-FFF2-40B4-BE49-F238E27FC236}">
                <a16:creationId xmlns:a16="http://schemas.microsoft.com/office/drawing/2014/main" xmlns="" id="{5780EE53-74DA-4AC2-ACE2-3674E41FD76D}"/>
              </a:ext>
            </a:extLst>
          </p:cNvPr>
          <p:cNvSpPr/>
          <p:nvPr/>
        </p:nvSpPr>
        <p:spPr>
          <a:xfrm>
            <a:off x="6572264" y="4000504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כוכב עם 5 פינות 10">
            <a:extLst>
              <a:ext uri="{FF2B5EF4-FFF2-40B4-BE49-F238E27FC236}">
                <a16:creationId xmlns:a16="http://schemas.microsoft.com/office/drawing/2014/main" xmlns="" id="{6910202E-CC72-4253-A028-91FFE01BD04C}"/>
              </a:ext>
            </a:extLst>
          </p:cNvPr>
          <p:cNvSpPr/>
          <p:nvPr/>
        </p:nvSpPr>
        <p:spPr>
          <a:xfrm>
            <a:off x="3929058" y="392906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כוכב עם 5 פינות 11">
            <a:extLst>
              <a:ext uri="{FF2B5EF4-FFF2-40B4-BE49-F238E27FC236}">
                <a16:creationId xmlns:a16="http://schemas.microsoft.com/office/drawing/2014/main" xmlns="" id="{410E72E3-2ED9-42A6-907A-FCAB67FCC0F2}"/>
              </a:ext>
            </a:extLst>
          </p:cNvPr>
          <p:cNvSpPr/>
          <p:nvPr/>
        </p:nvSpPr>
        <p:spPr>
          <a:xfrm>
            <a:off x="1214414" y="392906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6A5F32A-D6C0-45CC-BA53-46E8F28E686D}"/>
              </a:ext>
            </a:extLst>
          </p:cNvPr>
          <p:cNvSpPr txBox="1"/>
          <p:nvPr/>
        </p:nvSpPr>
        <p:spPr>
          <a:xfrm>
            <a:off x="7072330" y="4500570"/>
            <a:ext cx="135729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أعمال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9FBBBB17-C97C-4FD4-9E84-D7060BF9D585}"/>
              </a:ext>
            </a:extLst>
          </p:cNvPr>
          <p:cNvSpPr txBox="1"/>
          <p:nvPr/>
        </p:nvSpPr>
        <p:spPr>
          <a:xfrm>
            <a:off x="4500562" y="4500570"/>
            <a:ext cx="107157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أشياء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3111465-EF10-4B4F-82B7-370864A54AF7}"/>
              </a:ext>
            </a:extLst>
          </p:cNvPr>
          <p:cNvSpPr txBox="1"/>
          <p:nvPr/>
        </p:nvSpPr>
        <p:spPr>
          <a:xfrm>
            <a:off x="1643042" y="4357694"/>
            <a:ext cx="142876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حروف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6" name="תמונה 15" descr="4.gif">
            <a:hlinkClick r:id="rId3" action="ppaction://hlinksldjump"/>
            <a:extLst>
              <a:ext uri="{FF2B5EF4-FFF2-40B4-BE49-F238E27FC236}">
                <a16:creationId xmlns:a16="http://schemas.microsoft.com/office/drawing/2014/main" xmlns="" id="{37987FE1-94D2-4E3F-B564-9A40155120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6215063"/>
            <a:ext cx="1333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תמונה 16" descr="j0282753.gif">
            <a:extLst>
              <a:ext uri="{FF2B5EF4-FFF2-40B4-BE49-F238E27FC236}">
                <a16:creationId xmlns:a16="http://schemas.microsoft.com/office/drawing/2014/main" xmlns="" id="{DAF7C74C-E2DE-49D2-B1DF-C4F090F54C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313" y="3571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תמונה 17" descr="j0282753.gif">
            <a:extLst>
              <a:ext uri="{FF2B5EF4-FFF2-40B4-BE49-F238E27FC236}">
                <a16:creationId xmlns:a16="http://schemas.microsoft.com/office/drawing/2014/main" xmlns="" id="{5FB0EB37-0A71-4584-A2A2-9F2AB591BA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0716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תמונה 18" descr="תמונה1.gif">
            <a:extLst>
              <a:ext uri="{FF2B5EF4-FFF2-40B4-BE49-F238E27FC236}">
                <a16:creationId xmlns:a16="http://schemas.microsoft.com/office/drawing/2014/main" xmlns="" id="{0AB686EF-959B-4323-9345-3611AFDA87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286000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תמונה 19" descr="תמונה1.gif">
            <a:extLst>
              <a:ext uri="{FF2B5EF4-FFF2-40B4-BE49-F238E27FC236}">
                <a16:creationId xmlns:a16="http://schemas.microsoft.com/office/drawing/2014/main" xmlns="" id="{CE5169AC-5AC5-4DEC-B556-1C54435457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857750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תמונה 20" descr="j0282753.gif">
            <a:extLst>
              <a:ext uri="{FF2B5EF4-FFF2-40B4-BE49-F238E27FC236}">
                <a16:creationId xmlns:a16="http://schemas.microsoft.com/office/drawing/2014/main" xmlns="" id="{9717A276-5153-4D61-9342-776A3DA2A2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64343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תמונה 21" descr="j0282753.gif">
            <a:extLst>
              <a:ext uri="{FF2B5EF4-FFF2-40B4-BE49-F238E27FC236}">
                <a16:creationId xmlns:a16="http://schemas.microsoft.com/office/drawing/2014/main" xmlns="" id="{68CEC16D-DF74-43D3-BCDF-9A852C3D70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52863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 nodeType="clickPar">
                      <p:stCondLst>
                        <p:cond delay="0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 nodeType="clickPar">
                      <p:stCondLst>
                        <p:cond delay="0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 nodeType="clickPar">
                      <p:stCondLst>
                        <p:cond delay="0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 nodeType="clickPar">
                      <p:stCondLst>
                        <p:cond delay="0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 nodeType="clickPar">
                      <p:stCondLst>
                        <p:cond delay="0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2">
            <a:extLst>
              <a:ext uri="{FF2B5EF4-FFF2-40B4-BE49-F238E27FC236}">
                <a16:creationId xmlns:a16="http://schemas.microsoft.com/office/drawing/2014/main" xmlns="" id="{54809A72-8819-4DFA-A51F-95938768D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285750"/>
            <a:ext cx="830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>
              <a:spcBef>
                <a:spcPct val="50000"/>
              </a:spcBef>
              <a:buFontTx/>
              <a:buNone/>
            </a:pPr>
            <a:r>
              <a:rPr lang="ar-AE" altLang="he-IL" sz="4400">
                <a:latin typeface="Arial" panose="020B0604020202020204" pitchFamily="34" charset="0"/>
              </a:rPr>
              <a:t>5</a:t>
            </a:r>
            <a:r>
              <a:rPr lang="ar-SA" altLang="he-IL" sz="4400">
                <a:latin typeface="Arial" panose="020B0604020202020204" pitchFamily="34" charset="0"/>
              </a:rPr>
              <a:t>) </a:t>
            </a:r>
            <a:r>
              <a:rPr lang="ar-SA" altLang="he-IL" sz="4400">
                <a:solidFill>
                  <a:srgbClr val="FF0000"/>
                </a:solidFill>
                <a:latin typeface="Arial" panose="020B0604020202020204" pitchFamily="34" charset="0"/>
              </a:rPr>
              <a:t>ملعب</a:t>
            </a:r>
            <a:r>
              <a:rPr lang="ar-SA" altLang="he-IL" sz="4400">
                <a:latin typeface="Arial" panose="020B0604020202020204" pitchFamily="34" charset="0"/>
              </a:rPr>
              <a:t> :</a:t>
            </a:r>
            <a:endParaRPr lang="en-US" altLang="he-IL" sz="4400">
              <a:latin typeface="Arial" panose="020B0604020202020204" pitchFamily="34" charset="0"/>
            </a:endParaRPr>
          </a:p>
        </p:txBody>
      </p:sp>
      <p:sp>
        <p:nvSpPr>
          <p:cNvPr id="3" name="כוכב עם 5 פינות 2">
            <a:extLst>
              <a:ext uri="{FF2B5EF4-FFF2-40B4-BE49-F238E27FC236}">
                <a16:creationId xmlns:a16="http://schemas.microsoft.com/office/drawing/2014/main" xmlns="" id="{90E0FC49-3D5B-4B2B-B291-B31472E1484B}"/>
              </a:ext>
            </a:extLst>
          </p:cNvPr>
          <p:cNvSpPr/>
          <p:nvPr/>
        </p:nvSpPr>
        <p:spPr>
          <a:xfrm>
            <a:off x="6857984" y="107154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כוכב עם 5 פינות 3">
            <a:extLst>
              <a:ext uri="{FF2B5EF4-FFF2-40B4-BE49-F238E27FC236}">
                <a16:creationId xmlns:a16="http://schemas.microsoft.com/office/drawing/2014/main" xmlns="" id="{0CBA8B59-777A-40DB-A9B8-C23033595E40}"/>
              </a:ext>
            </a:extLst>
          </p:cNvPr>
          <p:cNvSpPr/>
          <p:nvPr/>
        </p:nvSpPr>
        <p:spPr>
          <a:xfrm>
            <a:off x="4572000" y="107154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כוכב עם 5 פינות 4">
            <a:extLst>
              <a:ext uri="{FF2B5EF4-FFF2-40B4-BE49-F238E27FC236}">
                <a16:creationId xmlns:a16="http://schemas.microsoft.com/office/drawing/2014/main" xmlns="" id="{2C0EE8B0-FB96-41EC-863F-50577CBD3461}"/>
              </a:ext>
            </a:extLst>
          </p:cNvPr>
          <p:cNvSpPr/>
          <p:nvPr/>
        </p:nvSpPr>
        <p:spPr>
          <a:xfrm>
            <a:off x="2285984" y="107154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FA81514-0658-4DFD-B5AC-12CE57EC8302}"/>
              </a:ext>
            </a:extLst>
          </p:cNvPr>
          <p:cNvSpPr txBox="1"/>
          <p:nvPr/>
        </p:nvSpPr>
        <p:spPr>
          <a:xfrm>
            <a:off x="7286644" y="1428735"/>
            <a:ext cx="150019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اسم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0CDE0B3-638E-42A6-B441-1007FF82D9A3}"/>
              </a:ext>
            </a:extLst>
          </p:cNvPr>
          <p:cNvSpPr txBox="1"/>
          <p:nvPr/>
        </p:nvSpPr>
        <p:spPr>
          <a:xfrm>
            <a:off x="5000628" y="1500174"/>
            <a:ext cx="135732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فعل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43E8AA2-34F2-4836-9847-0218F7A94D1A}"/>
              </a:ext>
            </a:extLst>
          </p:cNvPr>
          <p:cNvSpPr txBox="1"/>
          <p:nvPr/>
        </p:nvSpPr>
        <p:spPr>
          <a:xfrm>
            <a:off x="2786050" y="1571612"/>
            <a:ext cx="121444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7" name="Text Box 12">
            <a:extLst>
              <a:ext uri="{FF2B5EF4-FFF2-40B4-BE49-F238E27FC236}">
                <a16:creationId xmlns:a16="http://schemas.microsoft.com/office/drawing/2014/main" xmlns="" id="{C6FD1F17-8E20-4BB6-8509-15982738A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2325" y="3071813"/>
            <a:ext cx="31178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AE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6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ar-SA" altLang="he-IL" sz="440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جلس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: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8" name="כוכב עם 5 פינות 17">
            <a:extLst>
              <a:ext uri="{FF2B5EF4-FFF2-40B4-BE49-F238E27FC236}">
                <a16:creationId xmlns:a16="http://schemas.microsoft.com/office/drawing/2014/main" xmlns="" id="{07926177-8CE6-45AA-8183-AA9A071EC944}"/>
              </a:ext>
            </a:extLst>
          </p:cNvPr>
          <p:cNvSpPr/>
          <p:nvPr/>
        </p:nvSpPr>
        <p:spPr>
          <a:xfrm>
            <a:off x="6857984" y="4071942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כוכב עם 5 פינות 18">
            <a:extLst>
              <a:ext uri="{FF2B5EF4-FFF2-40B4-BE49-F238E27FC236}">
                <a16:creationId xmlns:a16="http://schemas.microsoft.com/office/drawing/2014/main" xmlns="" id="{286EF2E7-2032-4F7C-86F1-C57335223DEC}"/>
              </a:ext>
            </a:extLst>
          </p:cNvPr>
          <p:cNvSpPr/>
          <p:nvPr/>
        </p:nvSpPr>
        <p:spPr>
          <a:xfrm>
            <a:off x="4572000" y="4071942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כוכב עם 5 פינות 19">
            <a:extLst>
              <a:ext uri="{FF2B5EF4-FFF2-40B4-BE49-F238E27FC236}">
                <a16:creationId xmlns:a16="http://schemas.microsoft.com/office/drawing/2014/main" xmlns="" id="{50D18949-BBFE-42A8-817E-96D85C2DE32E}"/>
              </a:ext>
            </a:extLst>
          </p:cNvPr>
          <p:cNvSpPr/>
          <p:nvPr/>
        </p:nvSpPr>
        <p:spPr>
          <a:xfrm>
            <a:off x="2285984" y="4071942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36B6F220-B949-4CBF-B024-7F74E28B2922}"/>
              </a:ext>
            </a:extLst>
          </p:cNvPr>
          <p:cNvSpPr txBox="1"/>
          <p:nvPr/>
        </p:nvSpPr>
        <p:spPr>
          <a:xfrm>
            <a:off x="7286644" y="4429132"/>
            <a:ext cx="150019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اسم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F300EC4C-7536-447F-832E-44FA3BCA7BCC}"/>
              </a:ext>
            </a:extLst>
          </p:cNvPr>
          <p:cNvSpPr txBox="1"/>
          <p:nvPr/>
        </p:nvSpPr>
        <p:spPr>
          <a:xfrm>
            <a:off x="5000628" y="4572008"/>
            <a:ext cx="135732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فعل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5D726E-DF95-433C-9092-148AC4410CEB}"/>
              </a:ext>
            </a:extLst>
          </p:cNvPr>
          <p:cNvSpPr txBox="1"/>
          <p:nvPr/>
        </p:nvSpPr>
        <p:spPr>
          <a:xfrm>
            <a:off x="2643174" y="4429132"/>
            <a:ext cx="157163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26" name="תמונה 25" descr="4.gif">
            <a:hlinkClick r:id="" action="ppaction://noaction"/>
            <a:extLst>
              <a:ext uri="{FF2B5EF4-FFF2-40B4-BE49-F238E27FC236}">
                <a16:creationId xmlns:a16="http://schemas.microsoft.com/office/drawing/2014/main" xmlns="" id="{0E52EED1-8306-452F-80D5-A16EE29AE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143625"/>
            <a:ext cx="13335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תמונה 26" descr="j0282753.gif">
            <a:extLst>
              <a:ext uri="{FF2B5EF4-FFF2-40B4-BE49-F238E27FC236}">
                <a16:creationId xmlns:a16="http://schemas.microsoft.com/office/drawing/2014/main" xmlns="" id="{42F45B0F-CFB8-41C7-A904-DAEC3697BE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22860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תמונה 27" descr="j0282753.gif">
            <a:extLst>
              <a:ext uri="{FF2B5EF4-FFF2-40B4-BE49-F238E27FC236}">
                <a16:creationId xmlns:a16="http://schemas.microsoft.com/office/drawing/2014/main" xmlns="" id="{96FE58B2-3F03-4C56-B1D4-D5ADCFECC6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2428875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תמונה 28" descr="תמונה1.gif">
            <a:extLst>
              <a:ext uri="{FF2B5EF4-FFF2-40B4-BE49-F238E27FC236}">
                <a16:creationId xmlns:a16="http://schemas.microsoft.com/office/drawing/2014/main" xmlns="" id="{2D678D40-F026-4445-8A0E-25AA5D18EF5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2428875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תמונה 29" descr="j0282753.gif">
            <a:extLst>
              <a:ext uri="{FF2B5EF4-FFF2-40B4-BE49-F238E27FC236}">
                <a16:creationId xmlns:a16="http://schemas.microsoft.com/office/drawing/2014/main" xmlns="" id="{81BF1812-E290-4406-9048-162C5262CA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0" y="3571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תמונה 30" descr="j0282753.gif">
            <a:extLst>
              <a:ext uri="{FF2B5EF4-FFF2-40B4-BE49-F238E27FC236}">
                <a16:creationId xmlns:a16="http://schemas.microsoft.com/office/drawing/2014/main" xmlns="" id="{8271E44E-A747-4575-AEE5-51178AD31F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550068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תמונה 31" descr="j0282753.gif">
            <a:extLst>
              <a:ext uri="{FF2B5EF4-FFF2-40B4-BE49-F238E27FC236}">
                <a16:creationId xmlns:a16="http://schemas.microsoft.com/office/drawing/2014/main" xmlns="" id="{F9433DB6-AE7A-4BE7-BBA5-DEEF8E6048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50043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תמונה 32" descr="j0282753.gif">
            <a:extLst>
              <a:ext uri="{FF2B5EF4-FFF2-40B4-BE49-F238E27FC236}">
                <a16:creationId xmlns:a16="http://schemas.microsoft.com/office/drawing/2014/main" xmlns="" id="{C8DDAE6F-FC9A-4C8C-91AD-B0D704DBFB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5638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תמונה 33" descr="תמונה1.gif">
            <a:extLst>
              <a:ext uri="{FF2B5EF4-FFF2-40B4-BE49-F238E27FC236}">
                <a16:creationId xmlns:a16="http://schemas.microsoft.com/office/drawing/2014/main" xmlns="" id="{427C090A-32DA-4452-AB7E-28EA5CA0822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5572125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 nodeType="clickPar">
                      <p:stCondLst>
                        <p:cond delay="0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 nodeType="clickPar">
                      <p:stCondLst>
                        <p:cond delay="0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 nodeType="clickPar">
                      <p:stCondLst>
                        <p:cond delay="0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 nodeType="clickPar">
                      <p:stCondLst>
                        <p:cond delay="0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 nodeType="clickPar">
                      <p:stCondLst>
                        <p:cond delay="0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>
            <a:extLst>
              <a:ext uri="{FF2B5EF4-FFF2-40B4-BE49-F238E27FC236}">
                <a16:creationId xmlns:a16="http://schemas.microsoft.com/office/drawing/2014/main" xmlns="" id="{5A1977E2-219D-47E4-8F33-692A2F9BE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428625"/>
            <a:ext cx="73723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ar-AE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9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) ما نوع الكلمات : على ، ل ، حت</a:t>
            </a:r>
            <a:r>
              <a:rPr lang="ar-JO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ّ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ى؟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כוכב עם 5 פינות 2">
            <a:extLst>
              <a:ext uri="{FF2B5EF4-FFF2-40B4-BE49-F238E27FC236}">
                <a16:creationId xmlns:a16="http://schemas.microsoft.com/office/drawing/2014/main" xmlns="" id="{DDE8A559-9742-4F44-B9FD-7A60ACDD167B}"/>
              </a:ext>
            </a:extLst>
          </p:cNvPr>
          <p:cNvSpPr/>
          <p:nvPr/>
        </p:nvSpPr>
        <p:spPr>
          <a:xfrm>
            <a:off x="6500826" y="142873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כוכב עם 5 פינות 3">
            <a:extLst>
              <a:ext uri="{FF2B5EF4-FFF2-40B4-BE49-F238E27FC236}">
                <a16:creationId xmlns:a16="http://schemas.microsoft.com/office/drawing/2014/main" xmlns="" id="{9EBFB17F-2EA7-4BBD-B218-5B5A5824135E}"/>
              </a:ext>
            </a:extLst>
          </p:cNvPr>
          <p:cNvSpPr/>
          <p:nvPr/>
        </p:nvSpPr>
        <p:spPr>
          <a:xfrm>
            <a:off x="3857620" y="1357298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כוכב עם 5 פינות 4">
            <a:extLst>
              <a:ext uri="{FF2B5EF4-FFF2-40B4-BE49-F238E27FC236}">
                <a16:creationId xmlns:a16="http://schemas.microsoft.com/office/drawing/2014/main" xmlns="" id="{435FFCCD-C718-4422-BDF9-044C763DD2EE}"/>
              </a:ext>
            </a:extLst>
          </p:cNvPr>
          <p:cNvSpPr/>
          <p:nvPr/>
        </p:nvSpPr>
        <p:spPr>
          <a:xfrm>
            <a:off x="1142976" y="1357298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F1141E-D090-4B59-90A3-9184C2AAFFF5}"/>
              </a:ext>
            </a:extLst>
          </p:cNvPr>
          <p:cNvSpPr txBox="1"/>
          <p:nvPr/>
        </p:nvSpPr>
        <p:spPr>
          <a:xfrm>
            <a:off x="7072362" y="1928802"/>
            <a:ext cx="121441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أسماء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EC3CF94-D9F9-4D28-A149-B35BA9BE44BE}"/>
              </a:ext>
            </a:extLst>
          </p:cNvPr>
          <p:cNvSpPr txBox="1"/>
          <p:nvPr/>
        </p:nvSpPr>
        <p:spPr>
          <a:xfrm>
            <a:off x="4429124" y="1928802"/>
            <a:ext cx="107157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أفعال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6EBD3F5-CFB2-41CD-8627-C44D646DF68F}"/>
              </a:ext>
            </a:extLst>
          </p:cNvPr>
          <p:cNvSpPr txBox="1"/>
          <p:nvPr/>
        </p:nvSpPr>
        <p:spPr>
          <a:xfrm>
            <a:off x="1643042" y="1857364"/>
            <a:ext cx="135732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AE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حروف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xmlns="" id="{108B0951-4778-43AA-833A-C23D0C315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5388" y="3357563"/>
            <a:ext cx="35115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AE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10)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ar-SA" altLang="he-IL" sz="440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يلعب</a:t>
            </a:r>
            <a:r>
              <a:rPr lang="ar-SA" altLang="he-IL" sz="4400"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en-US" altLang="he-IL" sz="44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כוכב עם 5 פינות 9">
            <a:extLst>
              <a:ext uri="{FF2B5EF4-FFF2-40B4-BE49-F238E27FC236}">
                <a16:creationId xmlns:a16="http://schemas.microsoft.com/office/drawing/2014/main" xmlns="" id="{9A9B1A14-7572-419D-8290-560A8ED3400A}"/>
              </a:ext>
            </a:extLst>
          </p:cNvPr>
          <p:cNvSpPr/>
          <p:nvPr/>
        </p:nvSpPr>
        <p:spPr>
          <a:xfrm>
            <a:off x="6857984" y="464344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כוכב עם 5 פינות 10">
            <a:extLst>
              <a:ext uri="{FF2B5EF4-FFF2-40B4-BE49-F238E27FC236}">
                <a16:creationId xmlns:a16="http://schemas.microsoft.com/office/drawing/2014/main" xmlns="" id="{6BD89A4A-3CAB-4AE3-94C5-2B009A5E23AF}"/>
              </a:ext>
            </a:extLst>
          </p:cNvPr>
          <p:cNvSpPr/>
          <p:nvPr/>
        </p:nvSpPr>
        <p:spPr>
          <a:xfrm>
            <a:off x="4572000" y="464344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כוכב עם 5 פינות 11">
            <a:extLst>
              <a:ext uri="{FF2B5EF4-FFF2-40B4-BE49-F238E27FC236}">
                <a16:creationId xmlns:a16="http://schemas.microsoft.com/office/drawing/2014/main" xmlns="" id="{FDFB681C-F708-4E9F-A385-BB7A70E5E2E8}"/>
              </a:ext>
            </a:extLst>
          </p:cNvPr>
          <p:cNvSpPr/>
          <p:nvPr/>
        </p:nvSpPr>
        <p:spPr>
          <a:xfrm>
            <a:off x="2285984" y="4643446"/>
            <a:ext cx="2286016" cy="1571636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C995208-3C66-4F57-BA52-C56612B96516}"/>
              </a:ext>
            </a:extLst>
          </p:cNvPr>
          <p:cNvSpPr txBox="1"/>
          <p:nvPr/>
        </p:nvSpPr>
        <p:spPr>
          <a:xfrm>
            <a:off x="7215206" y="5072074"/>
            <a:ext cx="150019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اسم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ED22A1C-4262-4248-901D-CE4C76BC3AD8}"/>
              </a:ext>
            </a:extLst>
          </p:cNvPr>
          <p:cNvSpPr txBox="1"/>
          <p:nvPr/>
        </p:nvSpPr>
        <p:spPr>
          <a:xfrm>
            <a:off x="5000628" y="5143512"/>
            <a:ext cx="157163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فعل</a:t>
            </a:r>
            <a:endParaRPr lang="en-US" sz="4000" dirty="0"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E1EEC8C2-E9B9-4DA2-A916-4C4B4B6345DC}"/>
              </a:ext>
            </a:extLst>
          </p:cNvPr>
          <p:cNvSpPr txBox="1"/>
          <p:nvPr/>
        </p:nvSpPr>
        <p:spPr>
          <a:xfrm>
            <a:off x="2571736" y="5143512"/>
            <a:ext cx="157163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  <a:cs typeface="Arial" charset="0"/>
              </a:rPr>
              <a:t>حرف</a:t>
            </a:r>
            <a:endParaRPr lang="en-US" sz="4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pic>
        <p:nvPicPr>
          <p:cNvPr id="18" name="תמונה 17" descr="4.gif">
            <a:hlinkClick r:id="" action="ppaction://noaction"/>
            <a:extLst>
              <a:ext uri="{FF2B5EF4-FFF2-40B4-BE49-F238E27FC236}">
                <a16:creationId xmlns:a16="http://schemas.microsoft.com/office/drawing/2014/main" xmlns="" id="{E5C9FBD4-756B-43FB-9664-07AF95764A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6215063"/>
            <a:ext cx="1333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תמונה 18" descr="j0282753.gif">
            <a:extLst>
              <a:ext uri="{FF2B5EF4-FFF2-40B4-BE49-F238E27FC236}">
                <a16:creationId xmlns:a16="http://schemas.microsoft.com/office/drawing/2014/main" xmlns="" id="{4AF37FD8-CC33-4E0C-8717-466987BEF2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235743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תמונה 19" descr="j0282753.gif">
            <a:extLst>
              <a:ext uri="{FF2B5EF4-FFF2-40B4-BE49-F238E27FC236}">
                <a16:creationId xmlns:a16="http://schemas.microsoft.com/office/drawing/2014/main" xmlns="" id="{1B6E7D4F-08F7-4EF1-A3F0-732E8110CE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188" y="39290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תמונה 20" descr="j0282753.gif">
            <a:extLst>
              <a:ext uri="{FF2B5EF4-FFF2-40B4-BE49-F238E27FC236}">
                <a16:creationId xmlns:a16="http://schemas.microsoft.com/office/drawing/2014/main" xmlns="" id="{A65B78C6-4249-42B6-B41E-58564D4364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3500438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תמונה 21" descr="j0282753.gif">
            <a:extLst>
              <a:ext uri="{FF2B5EF4-FFF2-40B4-BE49-F238E27FC236}">
                <a16:creationId xmlns:a16="http://schemas.microsoft.com/office/drawing/2014/main" xmlns="" id="{C14CB87C-A7F2-4807-817E-50357135F5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638800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תמונה 22" descr="j0282753.gif">
            <a:extLst>
              <a:ext uri="{FF2B5EF4-FFF2-40B4-BE49-F238E27FC236}">
                <a16:creationId xmlns:a16="http://schemas.microsoft.com/office/drawing/2014/main" xmlns="" id="{8FFDF1D9-EBA3-48FA-A650-A898A70F36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2214563"/>
            <a:ext cx="1219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תמונה 23" descr="תמונה1.gif">
            <a:extLst>
              <a:ext uri="{FF2B5EF4-FFF2-40B4-BE49-F238E27FC236}">
                <a16:creationId xmlns:a16="http://schemas.microsoft.com/office/drawing/2014/main" xmlns="" id="{45A3BB80-E5EA-4550-8E00-C83DA769B5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5643563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תמונה 24" descr="תמונה1.gif">
            <a:extLst>
              <a:ext uri="{FF2B5EF4-FFF2-40B4-BE49-F238E27FC236}">
                <a16:creationId xmlns:a16="http://schemas.microsoft.com/office/drawing/2014/main" xmlns="" id="{D742E9E7-1200-42B6-8D2B-0975CF53FC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357438"/>
            <a:ext cx="10001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 nodeType="clickPar">
                      <p:stCondLst>
                        <p:cond delay="0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 nodeType="clickPar">
                      <p:stCondLst>
                        <p:cond delay="0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 nodeType="clickPar">
                      <p:stCondLst>
                        <p:cond delay="0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 nodeType="clickPar">
                      <p:stCondLst>
                        <p:cond delay="0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 descr="29">
            <a:extLst>
              <a:ext uri="{FF2B5EF4-FFF2-40B4-BE49-F238E27FC236}">
                <a16:creationId xmlns:a16="http://schemas.microsoft.com/office/drawing/2014/main" xmlns="" id="{61C2A69F-8F8E-4D9C-B68A-4EB30829F8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TextBox 4">
            <a:extLst>
              <a:ext uri="{FF2B5EF4-FFF2-40B4-BE49-F238E27FC236}">
                <a16:creationId xmlns:a16="http://schemas.microsoft.com/office/drawing/2014/main" xmlns="" id="{1A796FCC-7E9A-47BA-9D74-244E6CF2C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0" y="2000250"/>
            <a:ext cx="52149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4000">
                <a:solidFill>
                  <a:srgbClr val="0070C0"/>
                </a:solidFill>
              </a:rPr>
              <a:t>أهلا وسهلا بكم يا أحبائي </a:t>
            </a:r>
            <a:endParaRPr lang="en-US" altLang="he-IL" sz="4000">
              <a:solidFill>
                <a:srgbClr val="0070C0"/>
              </a:solidFill>
            </a:endParaRPr>
          </a:p>
        </p:txBody>
      </p:sp>
      <p:sp>
        <p:nvSpPr>
          <p:cNvPr id="2051" name="TextBox 5">
            <a:extLst>
              <a:ext uri="{FF2B5EF4-FFF2-40B4-BE49-F238E27FC236}">
                <a16:creationId xmlns:a16="http://schemas.microsoft.com/office/drawing/2014/main" xmlns="" id="{502194B3-CC4F-41F7-BED5-417C62CE5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2786063"/>
            <a:ext cx="450056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4000">
                <a:solidFill>
                  <a:srgbClr val="00B050"/>
                </a:solidFill>
              </a:rPr>
              <a:t>ما رأيكم في أن نتعلم عن أقسام الكلام</a:t>
            </a:r>
            <a:endParaRPr lang="en-US" altLang="he-IL" sz="4000">
              <a:solidFill>
                <a:srgbClr val="00B050"/>
              </a:solidFill>
            </a:endParaRPr>
          </a:p>
        </p:txBody>
      </p:sp>
      <p:pic>
        <p:nvPicPr>
          <p:cNvPr id="8" name="תמונה 7" descr="4.gif">
            <a:hlinkClick r:id="rId4" action="ppaction://hlinksldjump"/>
            <a:extLst>
              <a:ext uri="{FF2B5EF4-FFF2-40B4-BE49-F238E27FC236}">
                <a16:creationId xmlns:a16="http://schemas.microsoft.com/office/drawing/2014/main" xmlns="" id="{735C167B-4049-4EB6-9B81-381019C7F0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5929313"/>
            <a:ext cx="1333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תמונה 2" descr="Children_art_illustration_of_cartoonland_2017.jpg">
            <a:extLst>
              <a:ext uri="{FF2B5EF4-FFF2-40B4-BE49-F238E27FC236}">
                <a16:creationId xmlns:a16="http://schemas.microsoft.com/office/drawing/2014/main" xmlns="" id="{19485ABE-36F2-4940-BED3-441DDA21B9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תמונה 4" descr="5f93f983524def3dca464469d2cf9f3e.gif">
            <a:extLst>
              <a:ext uri="{FF2B5EF4-FFF2-40B4-BE49-F238E27FC236}">
                <a16:creationId xmlns:a16="http://schemas.microsoft.com/office/drawing/2014/main" xmlns="" id="{CDD9C8BE-EB89-4715-91DB-22C38EDAA8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4375" y="1285875"/>
            <a:ext cx="1404938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7" descr="baloon1_01">
            <a:extLst>
              <a:ext uri="{FF2B5EF4-FFF2-40B4-BE49-F238E27FC236}">
                <a16:creationId xmlns:a16="http://schemas.microsoft.com/office/drawing/2014/main" xmlns="" id="{91690C60-A479-4DFE-8D9B-8897D46114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41894">
            <a:off x="3159125" y="87313"/>
            <a:ext cx="1866900" cy="186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xmlns="" id="{8EF6ED99-8DF5-4C81-AF2C-2CBD65CEB56C}"/>
              </a:ext>
            </a:extLst>
          </p:cNvPr>
          <p:cNvSpPr/>
          <p:nvPr/>
        </p:nvSpPr>
        <p:spPr>
          <a:xfrm>
            <a:off x="1785918" y="1857364"/>
            <a:ext cx="276069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ar-AE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  <a:cs typeface="Arial" charset="0"/>
                <a:hlinkClick r:id="rId6" action="ppaction://hlinksldjump"/>
              </a:rPr>
              <a:t>أقسام الكلام</a:t>
            </a:r>
            <a:endParaRPr lang="he-IL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  <a:cs typeface="Arial" charset="0"/>
            </a:endParaRPr>
          </a:p>
        </p:txBody>
      </p:sp>
      <p:pic>
        <p:nvPicPr>
          <p:cNvPr id="10" name="תמונה 9" descr="butterflies14.gif">
            <a:extLst>
              <a:ext uri="{FF2B5EF4-FFF2-40B4-BE49-F238E27FC236}">
                <a16:creationId xmlns:a16="http://schemas.microsoft.com/office/drawing/2014/main" xmlns="" id="{F6EEADD6-CE1F-4451-8B95-D2B925E9B1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3" y="3643313"/>
            <a:ext cx="15525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תמונה 10" descr="pinkpanther4.gif">
            <a:extLst>
              <a:ext uri="{FF2B5EF4-FFF2-40B4-BE49-F238E27FC236}">
                <a16:creationId xmlns:a16="http://schemas.microsoft.com/office/drawing/2014/main" xmlns="" id="{3CE1D8C5-A7A5-403A-9399-4D5FB4194F8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714625"/>
            <a:ext cx="22479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תמונה 1" descr="תמונה189.png">
            <a:hlinkClick r:id="rId3" action="ppaction://hlinksldjump"/>
            <a:extLst>
              <a:ext uri="{FF2B5EF4-FFF2-40B4-BE49-F238E27FC236}">
                <a16:creationId xmlns:a16="http://schemas.microsoft.com/office/drawing/2014/main" xmlns="" id="{E3865C44-FF3E-4AE6-B251-211C000BF7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28938"/>
            <a:ext cx="4271963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תמונה 2" descr="תמונה189.png">
            <a:hlinkClick r:id="rId5" action="ppaction://hlinksldjump"/>
            <a:extLst>
              <a:ext uri="{FF2B5EF4-FFF2-40B4-BE49-F238E27FC236}">
                <a16:creationId xmlns:a16="http://schemas.microsoft.com/office/drawing/2014/main" xmlns="" id="{492BDEC7-4152-4E98-90C6-ECC76171C1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500063"/>
            <a:ext cx="4271962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תמונה 3" descr="תמונה189.png">
            <a:hlinkClick r:id="rId6" action="ppaction://hlinksldjump"/>
            <a:extLst>
              <a:ext uri="{FF2B5EF4-FFF2-40B4-BE49-F238E27FC236}">
                <a16:creationId xmlns:a16="http://schemas.microsoft.com/office/drawing/2014/main" xmlns="" id="{3BB7E4F8-32FB-439A-B3D0-47A7C290A4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643313"/>
            <a:ext cx="4271962" cy="304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5">
            <a:extLst>
              <a:ext uri="{FF2B5EF4-FFF2-40B4-BE49-F238E27FC236}">
                <a16:creationId xmlns:a16="http://schemas.microsoft.com/office/drawing/2014/main" xmlns="" id="{EF0EE29F-3562-4590-AF24-87DE73252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3313" y="1928813"/>
            <a:ext cx="2714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8000">
                <a:latin typeface="Microsoft Uighur" panose="02000000000000000000" pitchFamily="2" charset="-78"/>
                <a:cs typeface="Microsoft Uighur" panose="02000000000000000000" pitchFamily="2" charset="-78"/>
                <a:hlinkClick r:id="rId5" action="ppaction://hlinksldjump"/>
              </a:rPr>
              <a:t>اسم</a:t>
            </a:r>
            <a:endParaRPr lang="en-US" altLang="he-IL" sz="8000">
              <a:latin typeface="Microsoft Uighur" panose="02000000000000000000" pitchFamily="2" charset="-78"/>
              <a:cs typeface="Microsoft Uighur" panose="02000000000000000000" pitchFamily="2" charset="-78"/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xmlns="" id="{1C2C60D7-196F-46B9-AD15-DA46FEA77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125" y="4357688"/>
            <a:ext cx="2714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8000">
                <a:latin typeface="Microsoft Uighur" panose="02000000000000000000" pitchFamily="2" charset="-78"/>
                <a:cs typeface="Microsoft Uighur" panose="02000000000000000000" pitchFamily="2" charset="-78"/>
                <a:hlinkClick r:id="rId3" action="ppaction://hlinksldjump"/>
              </a:rPr>
              <a:t>فعل</a:t>
            </a:r>
            <a:endParaRPr lang="en-US" altLang="he-IL" sz="8000">
              <a:latin typeface="Microsoft Uighur" panose="02000000000000000000" pitchFamily="2" charset="-78"/>
              <a:cs typeface="Microsoft Uighur" panose="02000000000000000000" pitchFamily="2" charset="-78"/>
            </a:endParaRPr>
          </a:p>
        </p:txBody>
      </p:sp>
      <p:sp>
        <p:nvSpPr>
          <p:cNvPr id="4103" name="TextBox 7">
            <a:extLst>
              <a:ext uri="{FF2B5EF4-FFF2-40B4-BE49-F238E27FC236}">
                <a16:creationId xmlns:a16="http://schemas.microsoft.com/office/drawing/2014/main" xmlns="" id="{ED7AD87B-71B7-422F-910D-4D633A311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8" y="5143500"/>
            <a:ext cx="2714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8000">
                <a:latin typeface="Microsoft Uighur" panose="02000000000000000000" pitchFamily="2" charset="-78"/>
                <a:cs typeface="Microsoft Uighur" panose="02000000000000000000" pitchFamily="2" charset="-78"/>
                <a:hlinkClick r:id="rId6" action="ppaction://hlinksldjump"/>
              </a:rPr>
              <a:t>حرف</a:t>
            </a:r>
            <a:endParaRPr lang="en-US" altLang="he-IL" sz="8000">
              <a:latin typeface="Microsoft Uighur" panose="02000000000000000000" pitchFamily="2" charset="-78"/>
              <a:cs typeface="Microsoft Uighur" panose="02000000000000000000" pitchFamily="2" charset="-78"/>
            </a:endParaRPr>
          </a:p>
        </p:txBody>
      </p:sp>
      <p:pic>
        <p:nvPicPr>
          <p:cNvPr id="10" name="Picture 4" descr="Animated%20flower1_divider">
            <a:extLst>
              <a:ext uri="{FF2B5EF4-FFF2-40B4-BE49-F238E27FC236}">
                <a16:creationId xmlns:a16="http://schemas.microsoft.com/office/drawing/2014/main" xmlns="" id="{3F13D726-D337-47CC-9FEB-574E4D03EFD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0"/>
            <a:ext cx="37084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תמונה 10" descr="fireworks14.gif">
            <a:extLst>
              <a:ext uri="{FF2B5EF4-FFF2-40B4-BE49-F238E27FC236}">
                <a16:creationId xmlns:a16="http://schemas.microsoft.com/office/drawing/2014/main" xmlns="" id="{4A76B443-7C2D-45C4-9160-440A66530BB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714375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תמונה 11" descr="fireworks14.gif">
            <a:extLst>
              <a:ext uri="{FF2B5EF4-FFF2-40B4-BE49-F238E27FC236}">
                <a16:creationId xmlns:a16="http://schemas.microsoft.com/office/drawing/2014/main" xmlns="" id="{C13286B9-04A0-48CF-BC15-59A0D32135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785813"/>
            <a:ext cx="1905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תמונה 12" descr="4.gif">
            <a:hlinkClick r:id="rId9" action="ppaction://hlinksldjump"/>
            <a:extLst>
              <a:ext uri="{FF2B5EF4-FFF2-40B4-BE49-F238E27FC236}">
                <a16:creationId xmlns:a16="http://schemas.microsoft.com/office/drawing/2014/main" xmlns="" id="{4804E9C8-2527-4D4D-B271-F2736BA0001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5929313"/>
            <a:ext cx="1333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/>
      <p:bldP spid="41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כותרת 1">
            <a:extLst>
              <a:ext uri="{FF2B5EF4-FFF2-40B4-BE49-F238E27FC236}">
                <a16:creationId xmlns:a16="http://schemas.microsoft.com/office/drawing/2014/main" xmlns="" id="{FAF04146-E34A-49D8-B407-AFCDAC2DB6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428625"/>
            <a:ext cx="7772400" cy="1470025"/>
          </a:xfrm>
        </p:spPr>
        <p:txBody>
          <a:bodyPr/>
          <a:lstStyle/>
          <a:p>
            <a:pPr eaLnBrk="1" hangingPunct="1"/>
            <a:r>
              <a:rPr lang="ar-AE" altLang="he-IL" sz="8000">
                <a:solidFill>
                  <a:srgbClr val="00B0F0"/>
                </a:solidFill>
                <a:latin typeface="Microsoft Uighur" panose="02000000000000000000" pitchFamily="2" charset="-78"/>
                <a:cs typeface="Microsoft Uighur" panose="02000000000000000000" pitchFamily="2" charset="-78"/>
              </a:rPr>
              <a:t>تعريف الاسم</a:t>
            </a:r>
            <a:endParaRPr lang="en-US" altLang="he-IL" sz="8000">
              <a:solidFill>
                <a:srgbClr val="00B0F0"/>
              </a:solidFill>
              <a:latin typeface="Microsoft Uighur" panose="02000000000000000000" pitchFamily="2" charset="-78"/>
              <a:cs typeface="Microsoft Uighur" panose="02000000000000000000" pitchFamily="2" charset="-78"/>
            </a:endParaRPr>
          </a:p>
        </p:txBody>
      </p:sp>
      <p:sp>
        <p:nvSpPr>
          <p:cNvPr id="5123" name="כותרת משנה 2">
            <a:extLst>
              <a:ext uri="{FF2B5EF4-FFF2-40B4-BE49-F238E27FC236}">
                <a16:creationId xmlns:a16="http://schemas.microsoft.com/office/drawing/2014/main" xmlns="" id="{2AA67835-4864-4584-81BE-D18FCD25B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4438" y="1857375"/>
            <a:ext cx="7400925" cy="2428875"/>
          </a:xfrm>
        </p:spPr>
        <p:txBody>
          <a:bodyPr/>
          <a:lstStyle/>
          <a:p>
            <a:pPr eaLnBrk="1" hangingPunct="1"/>
            <a:r>
              <a:rPr lang="ar-AE" altLang="he-IL">
                <a:solidFill>
                  <a:schemeClr val="tx1"/>
                </a:solidFill>
                <a:cs typeface="Simplified Arabic" panose="02020603050405020304" pitchFamily="18" charset="-78"/>
              </a:rPr>
              <a:t>كلمة تدل على  أشياء ( إنسان، نبات، حيوان، جماد) وليس لها علاقة بالزمن.</a:t>
            </a:r>
            <a:endParaRPr lang="en-US" altLang="he-IL">
              <a:solidFill>
                <a:schemeClr val="tx1"/>
              </a:solidFill>
              <a:cs typeface="Simplified Arabic" panose="02020603050405020304" pitchFamily="18" charset="-78"/>
            </a:endParaRPr>
          </a:p>
        </p:txBody>
      </p:sp>
      <p:sp>
        <p:nvSpPr>
          <p:cNvPr id="5124" name="TextBox 3">
            <a:extLst>
              <a:ext uri="{FF2B5EF4-FFF2-40B4-BE49-F238E27FC236}">
                <a16:creationId xmlns:a16="http://schemas.microsoft.com/office/drawing/2014/main" xmlns="" id="{0D5CB65C-7120-43C2-A193-B64BC45E7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643188"/>
            <a:ext cx="18573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AE" altLang="he-IL" sz="3600">
                <a:solidFill>
                  <a:srgbClr val="FF0000"/>
                </a:solidFill>
              </a:rPr>
              <a:t>مثال:</a:t>
            </a:r>
            <a:endParaRPr lang="en-US" altLang="he-IL" sz="3600">
              <a:solidFill>
                <a:srgbClr val="FF0000"/>
              </a:solidFill>
            </a:endParaRPr>
          </a:p>
        </p:txBody>
      </p:sp>
      <p:pic>
        <p:nvPicPr>
          <p:cNvPr id="5125" name="Picture 1" descr="http://www.yasater.com/img/clown2.jpg">
            <a:extLst>
              <a:ext uri="{FF2B5EF4-FFF2-40B4-BE49-F238E27FC236}">
                <a16:creationId xmlns:a16="http://schemas.microsoft.com/office/drawing/2014/main" xmlns="" id="{5D989F6B-4CFF-4715-919F-B7249BA75D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3429000"/>
            <a:ext cx="201930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מחבר חץ ישר 6">
            <a:extLst>
              <a:ext uri="{FF2B5EF4-FFF2-40B4-BE49-F238E27FC236}">
                <a16:creationId xmlns:a16="http://schemas.microsoft.com/office/drawing/2014/main" xmlns="" id="{527B5473-50AD-4A75-98C4-5E6CC6DAD40A}"/>
              </a:ext>
            </a:extLst>
          </p:cNvPr>
          <p:cNvCxnSpPr/>
          <p:nvPr/>
        </p:nvCxnSpPr>
        <p:spPr>
          <a:xfrm rot="5400000">
            <a:off x="7786687" y="4929188"/>
            <a:ext cx="500063" cy="357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7" name="TextBox 7">
            <a:extLst>
              <a:ext uri="{FF2B5EF4-FFF2-40B4-BE49-F238E27FC236}">
                <a16:creationId xmlns:a16="http://schemas.microsoft.com/office/drawing/2014/main" xmlns="" id="{E6FD5B61-F7CD-49DD-8DD5-B3D57F7F9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5429250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/>
              <a:t>مهر</a:t>
            </a:r>
            <a:r>
              <a:rPr lang="ar-JO" altLang="he-IL"/>
              <a:t>ّ</a:t>
            </a:r>
            <a:r>
              <a:rPr lang="ar-AE" altLang="he-IL"/>
              <a:t>ج</a:t>
            </a:r>
            <a:endParaRPr lang="en-US" altLang="he-IL"/>
          </a:p>
        </p:txBody>
      </p:sp>
      <p:pic>
        <p:nvPicPr>
          <p:cNvPr id="5128" name="Picture 2" descr="C:\Users\AMJAD\AppData\Local\Microsoft\Windows\Temporary Internet Files\Content.IE5\3ALLSJKO\MPj04276490000[1].jpg">
            <a:extLst>
              <a:ext uri="{FF2B5EF4-FFF2-40B4-BE49-F238E27FC236}">
                <a16:creationId xmlns:a16="http://schemas.microsoft.com/office/drawing/2014/main" xmlns="" id="{D43D7889-87A0-441A-A200-149CB4BE2F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071813"/>
            <a:ext cx="142875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xmlns="" id="{D3F4DEE9-9732-456B-AB27-C2FC5338C3EB}"/>
              </a:ext>
            </a:extLst>
          </p:cNvPr>
          <p:cNvCxnSpPr/>
          <p:nvPr/>
        </p:nvCxnSpPr>
        <p:spPr>
          <a:xfrm rot="16200000" flipH="1">
            <a:off x="11162507" y="5255419"/>
            <a:ext cx="571500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0" name="TextBox 11">
            <a:extLst>
              <a:ext uri="{FF2B5EF4-FFF2-40B4-BE49-F238E27FC236}">
                <a16:creationId xmlns:a16="http://schemas.microsoft.com/office/drawing/2014/main" xmlns="" id="{F2181CC5-226B-4BA9-993F-858EB8777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2063" y="5072063"/>
            <a:ext cx="12144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3600"/>
              <a:t>وردة</a:t>
            </a:r>
            <a:endParaRPr lang="en-US" altLang="he-IL" sz="3600"/>
          </a:p>
        </p:txBody>
      </p:sp>
      <p:pic>
        <p:nvPicPr>
          <p:cNvPr id="5131" name="Picture 3" descr="C:\Users\AMJAD\AppData\Local\Microsoft\Windows\Temporary Internet Files\Content.IE5\P04C1GU7\MPj04310250000[1].jpg">
            <a:extLst>
              <a:ext uri="{FF2B5EF4-FFF2-40B4-BE49-F238E27FC236}">
                <a16:creationId xmlns:a16="http://schemas.microsoft.com/office/drawing/2014/main" xmlns="" id="{D384DE6F-A828-4536-A62C-EA94CCE10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3000375"/>
            <a:ext cx="1482725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מחבר חץ ישר 14">
            <a:extLst>
              <a:ext uri="{FF2B5EF4-FFF2-40B4-BE49-F238E27FC236}">
                <a16:creationId xmlns:a16="http://schemas.microsoft.com/office/drawing/2014/main" xmlns="" id="{45FC6953-3D52-4F35-B30D-EF87E611B5E3}"/>
              </a:ext>
            </a:extLst>
          </p:cNvPr>
          <p:cNvCxnSpPr/>
          <p:nvPr/>
        </p:nvCxnSpPr>
        <p:spPr>
          <a:xfrm rot="5400000">
            <a:off x="3535363" y="4751388"/>
            <a:ext cx="6429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3" name="TextBox 15">
            <a:extLst>
              <a:ext uri="{FF2B5EF4-FFF2-40B4-BE49-F238E27FC236}">
                <a16:creationId xmlns:a16="http://schemas.microsoft.com/office/drawing/2014/main" xmlns="" id="{63107FC4-AECA-4A5F-84C6-A6BCA84B4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5286375"/>
            <a:ext cx="1428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/>
              <a:t>قط</a:t>
            </a:r>
            <a:r>
              <a:rPr lang="ar-JO" altLang="he-IL"/>
              <a:t>ّ</a:t>
            </a:r>
            <a:r>
              <a:rPr lang="ar-AE" altLang="he-IL"/>
              <a:t>ة وسمكة</a:t>
            </a:r>
            <a:endParaRPr lang="en-US" altLang="he-IL"/>
          </a:p>
        </p:txBody>
      </p:sp>
      <p:pic>
        <p:nvPicPr>
          <p:cNvPr id="5134" name="Picture 4" descr="C:\Users\AMJAD\AppData\Local\Microsoft\Windows\Temporary Internet Files\Content.IE5\Y64WBXBG\MPj04140710000[1].jpg">
            <a:extLst>
              <a:ext uri="{FF2B5EF4-FFF2-40B4-BE49-F238E27FC236}">
                <a16:creationId xmlns:a16="http://schemas.microsoft.com/office/drawing/2014/main" xmlns="" id="{5DD6D621-E50E-43DF-AF49-F719B2F3B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2714625"/>
            <a:ext cx="1643063" cy="164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xmlns="" id="{4DE94390-7DC1-4031-AD16-6C218A7C1DC3}"/>
              </a:ext>
            </a:extLst>
          </p:cNvPr>
          <p:cNvCxnSpPr/>
          <p:nvPr/>
        </p:nvCxnSpPr>
        <p:spPr>
          <a:xfrm rot="5400000">
            <a:off x="892175" y="4679950"/>
            <a:ext cx="6429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6" name="TextBox 19">
            <a:extLst>
              <a:ext uri="{FF2B5EF4-FFF2-40B4-BE49-F238E27FC236}">
                <a16:creationId xmlns:a16="http://schemas.microsoft.com/office/drawing/2014/main" xmlns="" id="{A5339AD5-CFCD-4462-8C0C-DE241D408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5072063"/>
            <a:ext cx="13573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ar-AE" altLang="he-IL" sz="3600"/>
              <a:t>بيت</a:t>
            </a:r>
            <a:endParaRPr lang="en-US" altLang="he-IL" sz="3600"/>
          </a:p>
        </p:txBody>
      </p:sp>
      <p:pic>
        <p:nvPicPr>
          <p:cNvPr id="17" name="תמונה 16" descr="flower8.gif">
            <a:extLst>
              <a:ext uri="{FF2B5EF4-FFF2-40B4-BE49-F238E27FC236}">
                <a16:creationId xmlns:a16="http://schemas.microsoft.com/office/drawing/2014/main" xmlns="" id="{40092636-6C3A-41E6-A413-6AB86DBB8A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00160">
            <a:off x="82549" y="-58737"/>
            <a:ext cx="1276351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תמונה 17" descr="flower8.gif">
            <a:extLst>
              <a:ext uri="{FF2B5EF4-FFF2-40B4-BE49-F238E27FC236}">
                <a16:creationId xmlns:a16="http://schemas.microsoft.com/office/drawing/2014/main" xmlns="" id="{F9ED27B7-11B7-4B96-BB70-3A11731773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033554">
            <a:off x="7831138" y="-133350"/>
            <a:ext cx="12763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תמונה 20" descr="4.gif">
            <a:hlinkClick r:id="rId8" action="ppaction://hlinksldjump"/>
            <a:extLst>
              <a:ext uri="{FF2B5EF4-FFF2-40B4-BE49-F238E27FC236}">
                <a16:creationId xmlns:a16="http://schemas.microsoft.com/office/drawing/2014/main" xmlns="" id="{F48980DA-A6D1-43BE-A09C-DB8509A525A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6000750"/>
            <a:ext cx="13335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3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/>
      <p:bldP spid="5127" grpId="0"/>
      <p:bldP spid="5130" grpId="0"/>
      <p:bldP spid="5133" grpId="0"/>
      <p:bldP spid="51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כותרת 1">
            <a:extLst>
              <a:ext uri="{FF2B5EF4-FFF2-40B4-BE49-F238E27FC236}">
                <a16:creationId xmlns:a16="http://schemas.microsoft.com/office/drawing/2014/main" xmlns="" id="{6B4C08E8-083C-4AEA-830B-7BFBFB082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813" y="428625"/>
            <a:ext cx="7772400" cy="1470025"/>
          </a:xfrm>
        </p:spPr>
        <p:txBody>
          <a:bodyPr/>
          <a:lstStyle/>
          <a:p>
            <a:pPr eaLnBrk="1" hangingPunct="1"/>
            <a:r>
              <a:rPr lang="ar-AE" altLang="he-IL" sz="6600">
                <a:solidFill>
                  <a:srgbClr val="00B050"/>
                </a:solidFill>
                <a:latin typeface="Microsoft Uighur" panose="02000000000000000000" pitchFamily="2" charset="-78"/>
                <a:cs typeface="Microsoft Uighur" panose="02000000000000000000" pitchFamily="2" charset="-78"/>
              </a:rPr>
              <a:t>ممي</a:t>
            </a:r>
            <a:r>
              <a:rPr lang="ar-JO" altLang="he-IL" sz="6600">
                <a:solidFill>
                  <a:srgbClr val="00B050"/>
                </a:solidFill>
                <a:latin typeface="Microsoft Uighur" panose="02000000000000000000" pitchFamily="2" charset="-78"/>
                <a:cs typeface="Microsoft Uighur" panose="02000000000000000000" pitchFamily="2" charset="-78"/>
              </a:rPr>
              <a:t>ّ</a:t>
            </a:r>
            <a:r>
              <a:rPr lang="ar-AE" altLang="he-IL" sz="6600">
                <a:solidFill>
                  <a:srgbClr val="00B050"/>
                </a:solidFill>
                <a:latin typeface="Microsoft Uighur" panose="02000000000000000000" pitchFamily="2" charset="-78"/>
                <a:cs typeface="Microsoft Uighur" panose="02000000000000000000" pitchFamily="2" charset="-78"/>
              </a:rPr>
              <a:t>زات الاسم</a:t>
            </a:r>
            <a:endParaRPr lang="en-US" altLang="he-IL" sz="6600">
              <a:solidFill>
                <a:srgbClr val="00B050"/>
              </a:solidFill>
              <a:latin typeface="Microsoft Uighur" panose="02000000000000000000" pitchFamily="2" charset="-78"/>
              <a:cs typeface="Microsoft Uighur" panose="02000000000000000000" pitchFamily="2" charset="-78"/>
            </a:endParaRPr>
          </a:p>
        </p:txBody>
      </p:sp>
      <p:sp>
        <p:nvSpPr>
          <p:cNvPr id="6147" name="כותרת משנה 2">
            <a:extLst>
              <a:ext uri="{FF2B5EF4-FFF2-40B4-BE49-F238E27FC236}">
                <a16:creationId xmlns:a16="http://schemas.microsoft.com/office/drawing/2014/main" xmlns="" id="{9F49DD1B-7FC4-4525-92D5-AE15D28C18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875" y="1714500"/>
            <a:ext cx="7043738" cy="1643063"/>
          </a:xfrm>
        </p:spPr>
        <p:txBody>
          <a:bodyPr/>
          <a:lstStyle/>
          <a:p>
            <a:pPr algn="r" eaLnBrk="1" hangingPunct="1"/>
            <a:r>
              <a:rPr lang="ar-AE" altLang="he-IL" sz="3600">
                <a:solidFill>
                  <a:schemeClr val="tx1"/>
                </a:solidFill>
                <a:cs typeface="Simplified Arabic" panose="02020603050405020304" pitchFamily="18" charset="-78"/>
              </a:rPr>
              <a:t>يقبل ( </a:t>
            </a:r>
            <a:r>
              <a:rPr lang="ar-JO" altLang="he-IL" sz="3600">
                <a:solidFill>
                  <a:schemeClr val="tx1"/>
                </a:solidFill>
                <a:cs typeface="Simplified Arabic" panose="02020603050405020304" pitchFamily="18" charset="-78"/>
              </a:rPr>
              <a:t>ا</a:t>
            </a:r>
            <a:r>
              <a:rPr lang="ar-AE" altLang="he-IL" sz="3600">
                <a:solidFill>
                  <a:schemeClr val="tx1"/>
                </a:solidFill>
                <a:cs typeface="Simplified Arabic" panose="02020603050405020304" pitchFamily="18" charset="-78"/>
              </a:rPr>
              <a:t>ل) التعريف </a:t>
            </a:r>
            <a:endParaRPr lang="en-US" altLang="he-IL" sz="3600">
              <a:solidFill>
                <a:schemeClr val="tx1"/>
              </a:solidFill>
              <a:cs typeface="Simplified Arabic" panose="02020603050405020304" pitchFamily="18" charset="-78"/>
            </a:endParaRPr>
          </a:p>
        </p:txBody>
      </p:sp>
      <p:sp>
        <p:nvSpPr>
          <p:cNvPr id="6148" name="TextBox 3">
            <a:extLst>
              <a:ext uri="{FF2B5EF4-FFF2-40B4-BE49-F238E27FC236}">
                <a16:creationId xmlns:a16="http://schemas.microsoft.com/office/drawing/2014/main" xmlns="" id="{193F1B5E-32D7-47FB-AE59-64A05069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2571750"/>
            <a:ext cx="76438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AE" altLang="he-IL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مثال: </a:t>
            </a:r>
            <a:r>
              <a:rPr lang="ar-AE" altLang="he-IL">
                <a:latin typeface="Arial" panose="020B0604020202020204" pitchFamily="34" charset="0"/>
                <a:cs typeface="Simplified Arabic" panose="02020603050405020304" pitchFamily="18" charset="-78"/>
              </a:rPr>
              <a:t>  نمر_ النمر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،</a:t>
            </a:r>
            <a:r>
              <a:rPr lang="ar-AE" altLang="he-IL">
                <a:latin typeface="Arial" panose="020B0604020202020204" pitchFamily="34" charset="0"/>
                <a:cs typeface="Simplified Arabic" panose="02020603050405020304" pitchFamily="18" charset="-78"/>
              </a:rPr>
              <a:t> مهر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ّ</a:t>
            </a:r>
            <a:r>
              <a:rPr lang="ar-AE" altLang="he-IL">
                <a:latin typeface="Arial" panose="020B0604020202020204" pitchFamily="34" charset="0"/>
                <a:cs typeface="Simplified Arabic" panose="02020603050405020304" pitchFamily="18" charset="-78"/>
              </a:rPr>
              <a:t>ج_ المهر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ّ</a:t>
            </a:r>
            <a:r>
              <a:rPr lang="ar-AE" altLang="he-IL">
                <a:latin typeface="Arial" panose="020B0604020202020204" pitchFamily="34" charset="0"/>
                <a:cs typeface="Simplified Arabic" panose="02020603050405020304" pitchFamily="18" charset="-78"/>
              </a:rPr>
              <a:t>ج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،</a:t>
            </a:r>
            <a:r>
              <a:rPr lang="ar-AE" altLang="he-IL">
                <a:latin typeface="Arial" panose="020B0604020202020204" pitchFamily="34" charset="0"/>
                <a:cs typeface="Simplified Arabic" panose="02020603050405020304" pitchFamily="18" charset="-78"/>
              </a:rPr>
              <a:t> بيت_ البيت </a:t>
            </a:r>
            <a:endParaRPr lang="en-US" altLang="he-IL"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6149" name="TextBox 4">
            <a:extLst>
              <a:ext uri="{FF2B5EF4-FFF2-40B4-BE49-F238E27FC236}">
                <a16:creationId xmlns:a16="http://schemas.microsoft.com/office/drawing/2014/main" xmlns="" id="{414DCACC-8324-4A80-B115-5BD95A9BB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25" y="3357563"/>
            <a:ext cx="3429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AE" altLang="he-IL" sz="3600">
                <a:latin typeface="Arial" panose="020B0604020202020204" pitchFamily="34" charset="0"/>
                <a:cs typeface="Simplified Arabic" panose="02020603050405020304" pitchFamily="18" charset="-78"/>
              </a:rPr>
              <a:t>يقبل التنوين</a:t>
            </a:r>
            <a:endParaRPr lang="en-US" altLang="he-IL" sz="3600"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6150" name="TextBox 5">
            <a:extLst>
              <a:ext uri="{FF2B5EF4-FFF2-40B4-BE49-F238E27FC236}">
                <a16:creationId xmlns:a16="http://schemas.microsoft.com/office/drawing/2014/main" xmlns="" id="{7C901DCA-6F1A-4EA7-939B-4F97BA326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4143375"/>
            <a:ext cx="7000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AE" altLang="he-IL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مثال:   </a:t>
            </a:r>
            <a:r>
              <a:rPr lang="ar-AE" altLang="he-IL">
                <a:latin typeface="Arial" panose="020B0604020202020204" pitchFamily="34" charset="0"/>
                <a:cs typeface="Simplified Arabic" panose="02020603050405020304" pitchFamily="18" charset="-78"/>
              </a:rPr>
              <a:t>ملعبٌ     كتابًا      معلمٍ</a:t>
            </a:r>
            <a:endParaRPr lang="en-US" altLang="he-IL">
              <a:solidFill>
                <a:srgbClr val="FF0000"/>
              </a:solidFill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  <p:pic>
        <p:nvPicPr>
          <p:cNvPr id="7" name="תמונה 6" descr="B51_pen7.gif">
            <a:extLst>
              <a:ext uri="{FF2B5EF4-FFF2-40B4-BE49-F238E27FC236}">
                <a16:creationId xmlns:a16="http://schemas.microsoft.com/office/drawing/2014/main" xmlns="" id="{7554C2BB-3A22-47B1-B4C7-FB73114DEB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4214813"/>
            <a:ext cx="8667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תמונה 7" descr="flower8.gif">
            <a:extLst>
              <a:ext uri="{FF2B5EF4-FFF2-40B4-BE49-F238E27FC236}">
                <a16:creationId xmlns:a16="http://schemas.microsoft.com/office/drawing/2014/main" xmlns="" id="{C3FD5FEB-AD81-49CB-95B1-9975D29A3C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00160">
            <a:off x="82549" y="-58737"/>
            <a:ext cx="1276351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תמונה 8" descr="flower8.gif">
            <a:extLst>
              <a:ext uri="{FF2B5EF4-FFF2-40B4-BE49-F238E27FC236}">
                <a16:creationId xmlns:a16="http://schemas.microsoft.com/office/drawing/2014/main" xmlns="" id="{A3356314-AF8E-409B-988D-3F66D35C45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033554">
            <a:off x="7831138" y="-133350"/>
            <a:ext cx="12763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תמונה 9" descr="4.gif">
            <a:hlinkClick r:id="rId6" action="ppaction://hlinksldjump"/>
            <a:extLst>
              <a:ext uri="{FF2B5EF4-FFF2-40B4-BE49-F238E27FC236}">
                <a16:creationId xmlns:a16="http://schemas.microsoft.com/office/drawing/2014/main" xmlns="" id="{30CB8BF4-8AD8-42ED-B47D-1747FAD0E0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907" y="5703093"/>
            <a:ext cx="13335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xmlns="" id="{6DEA681C-A120-4855-9B13-F79EFE0C1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4786313"/>
            <a:ext cx="5334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>
                <a:latin typeface="Arial" panose="020B0604020202020204" pitchFamily="34" charset="0"/>
                <a:cs typeface="Simplified Arabic" panose="02020603050405020304" pitchFamily="18" charset="-78"/>
              </a:rPr>
              <a:t>يأتي بعد حرف الجر 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ar-SA" altLang="he-IL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مثال: </a:t>
            </a:r>
            <a:r>
              <a:rPr lang="ar-SA" altLang="he-IL">
                <a:latin typeface="Arial" panose="020B0604020202020204" pitchFamily="34" charset="0"/>
                <a:cs typeface="Simplified Arabic" panose="02020603050405020304" pitchFamily="18" charset="-78"/>
              </a:rPr>
              <a:t>على الطاولةِ</a:t>
            </a:r>
            <a:endParaRPr lang="en-US" altLang="he-IL">
              <a:latin typeface="Arial" panose="020B0604020202020204" pitchFamily="34" charset="0"/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/>
      <p:bldP spid="6149" grpId="0"/>
      <p:bldP spid="6150" grpId="0"/>
      <p:bldP spid="1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כותרת 1">
            <a:extLst>
              <a:ext uri="{FF2B5EF4-FFF2-40B4-BE49-F238E27FC236}">
                <a16:creationId xmlns:a16="http://schemas.microsoft.com/office/drawing/2014/main" xmlns="" id="{D8793B16-A861-4B35-966D-CA2BD083E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938" y="428625"/>
            <a:ext cx="7772400" cy="1470025"/>
          </a:xfrm>
        </p:spPr>
        <p:txBody>
          <a:bodyPr/>
          <a:lstStyle/>
          <a:p>
            <a:pPr eaLnBrk="1" hangingPunct="1"/>
            <a:r>
              <a:rPr lang="ar-AE" altLang="he-IL" sz="8000">
                <a:solidFill>
                  <a:srgbClr val="00B0F0"/>
                </a:solidFill>
                <a:latin typeface="Microsoft Uighur" panose="02000000000000000000" pitchFamily="2" charset="-78"/>
                <a:cs typeface="Microsoft Uighur" panose="02000000000000000000" pitchFamily="2" charset="-78"/>
              </a:rPr>
              <a:t>تعريف الفعل</a:t>
            </a:r>
            <a:endParaRPr lang="en-US" altLang="he-IL" sz="8000">
              <a:solidFill>
                <a:srgbClr val="00B0F0"/>
              </a:solidFill>
              <a:latin typeface="Microsoft Uighur" panose="02000000000000000000" pitchFamily="2" charset="-78"/>
              <a:cs typeface="Microsoft Uighur" panose="02000000000000000000" pitchFamily="2" charset="-78"/>
            </a:endParaRP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5C335D23-87DF-4F76-BC39-A737C135D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0188" y="1857375"/>
            <a:ext cx="6400800" cy="1752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ar-SA" dirty="0">
                <a:solidFill>
                  <a:schemeClr val="tx1"/>
                </a:solidFill>
                <a:cs typeface="Simplified Arabic" pitchFamily="2" charset="-78"/>
              </a:rPr>
              <a:t>كلمات تدلّ على حدوث عمل معي</a:t>
            </a:r>
            <a:r>
              <a:rPr lang="ar-JO" dirty="0">
                <a:solidFill>
                  <a:schemeClr val="tx1"/>
                </a:solidFill>
                <a:cs typeface="Simplified Arabic" pitchFamily="2" charset="-78"/>
              </a:rPr>
              <a:t>ّ</a:t>
            </a:r>
            <a:r>
              <a:rPr lang="ar-SA" dirty="0">
                <a:solidFill>
                  <a:schemeClr val="tx1"/>
                </a:solidFill>
                <a:cs typeface="Simplified Arabic" pitchFamily="2" charset="-78"/>
              </a:rPr>
              <a:t>ن في زمن معي</a:t>
            </a:r>
            <a:r>
              <a:rPr lang="ar-JO" dirty="0">
                <a:solidFill>
                  <a:schemeClr val="tx1"/>
                </a:solidFill>
                <a:cs typeface="Simplified Arabic" pitchFamily="2" charset="-78"/>
              </a:rPr>
              <a:t>ّ</a:t>
            </a:r>
            <a:r>
              <a:rPr lang="ar-SA" dirty="0">
                <a:solidFill>
                  <a:schemeClr val="tx1"/>
                </a:solidFill>
                <a:cs typeface="Simplified Arabic" pitchFamily="2" charset="-78"/>
              </a:rPr>
              <a:t>ن.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7172" name="TextBox 3">
            <a:extLst>
              <a:ext uri="{FF2B5EF4-FFF2-40B4-BE49-F238E27FC236}">
                <a16:creationId xmlns:a16="http://schemas.microsoft.com/office/drawing/2014/main" xmlns="" id="{ED8A057C-6A7E-4E92-99F8-B3EF3FE0B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3571875"/>
            <a:ext cx="5857875" cy="135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ar-SA" altLang="he-IL">
                <a:solidFill>
                  <a:srgbClr val="FF0000"/>
                </a:solidFill>
                <a:latin typeface="Arial" panose="020B0604020202020204" pitchFamily="34" charset="0"/>
                <a:cs typeface="Simplified Arabic" panose="02020603050405020304" pitchFamily="18" charset="-78"/>
              </a:rPr>
              <a:t>مثال</a:t>
            </a:r>
            <a:r>
              <a:rPr lang="ar-SA" altLang="he-IL">
                <a:latin typeface="Arial" panose="020B0604020202020204" pitchFamily="34" charset="0"/>
                <a:cs typeface="Simplified Arabic" panose="02020603050405020304" pitchFamily="18" charset="-78"/>
              </a:rPr>
              <a:t> : شربَ ، استخرجَ ، تعلّم َ ، تفتحُ ،      يرس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ُ</a:t>
            </a:r>
            <a:r>
              <a:rPr lang="ar-SA" altLang="he-IL">
                <a:latin typeface="Arial" panose="020B0604020202020204" pitchFamily="34" charset="0"/>
                <a:cs typeface="Simplified Arabic" panose="02020603050405020304" pitchFamily="18" charset="-78"/>
              </a:rPr>
              <a:t>من ، يلعبون ، 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اُ</a:t>
            </a:r>
            <a:r>
              <a:rPr lang="ar-SA" altLang="he-IL">
                <a:latin typeface="Arial" panose="020B0604020202020204" pitchFamily="34" charset="0"/>
                <a:cs typeface="Simplified Arabic" panose="02020603050405020304" pitchFamily="18" charset="-78"/>
              </a:rPr>
              <a:t>ركضْ ، </a:t>
            </a:r>
            <a:r>
              <a:rPr lang="ar-JO" altLang="he-IL">
                <a:latin typeface="Arial" panose="020B0604020202020204" pitchFamily="34" charset="0"/>
                <a:cs typeface="Simplified Arabic" panose="02020603050405020304" pitchFamily="18" charset="-78"/>
              </a:rPr>
              <a:t>اُ</a:t>
            </a:r>
            <a:r>
              <a:rPr lang="ar-SA" altLang="he-IL">
                <a:latin typeface="Arial" panose="020B0604020202020204" pitchFamily="34" charset="0"/>
                <a:cs typeface="Simplified Arabic" panose="02020603050405020304" pitchFamily="18" charset="-78"/>
              </a:rPr>
              <a:t>رسمي   </a:t>
            </a:r>
            <a:endParaRPr lang="en-US" altLang="he-IL">
              <a:latin typeface="Arial" panose="020B0604020202020204" pitchFamily="34" charset="0"/>
              <a:cs typeface="Simplified Arabic" panose="02020603050405020304" pitchFamily="18" charset="-7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he-IL" sz="1800">
              <a:latin typeface="Arial" panose="020B0604020202020204" pitchFamily="34" charset="0"/>
            </a:endParaRPr>
          </a:p>
        </p:txBody>
      </p:sp>
      <p:pic>
        <p:nvPicPr>
          <p:cNvPr id="5" name="תמונה 4" descr="flower8.gif">
            <a:extLst>
              <a:ext uri="{FF2B5EF4-FFF2-40B4-BE49-F238E27FC236}">
                <a16:creationId xmlns:a16="http://schemas.microsoft.com/office/drawing/2014/main" xmlns="" id="{59163993-AE2C-47FF-A32B-75D9E98587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9033554">
            <a:off x="7831138" y="-133350"/>
            <a:ext cx="127635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תמונה 5" descr="flower8.gif">
            <a:extLst>
              <a:ext uri="{FF2B5EF4-FFF2-40B4-BE49-F238E27FC236}">
                <a16:creationId xmlns:a16="http://schemas.microsoft.com/office/drawing/2014/main" xmlns="" id="{57B47B20-89BF-4BB9-A088-BCAB53E43C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00160">
            <a:off x="82549" y="-58737"/>
            <a:ext cx="1276351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תמונה 6" descr="91D_117.gif">
            <a:extLst>
              <a:ext uri="{FF2B5EF4-FFF2-40B4-BE49-F238E27FC236}">
                <a16:creationId xmlns:a16="http://schemas.microsoft.com/office/drawing/2014/main" xmlns="" id="{044801B3-0C49-4FA4-8509-C489ED9B77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2788" y="4786313"/>
            <a:ext cx="1268412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תמונה 7" descr="4.gif">
            <a:hlinkClick r:id="rId5" action="ppaction://hlinksldjump"/>
            <a:extLst>
              <a:ext uri="{FF2B5EF4-FFF2-40B4-BE49-F238E27FC236}">
                <a16:creationId xmlns:a16="http://schemas.microsoft.com/office/drawing/2014/main" xmlns="" id="{206D7E44-7F88-4F58-812F-45F6B992ACB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6072188"/>
            <a:ext cx="1333500" cy="50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3" grpId="0" build="p"/>
      <p:bldP spid="71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קבוצה 2">
            <a:extLst>
              <a:ext uri="{FF2B5EF4-FFF2-40B4-BE49-F238E27FC236}">
                <a16:creationId xmlns:a16="http://schemas.microsoft.com/office/drawing/2014/main" xmlns="" id="{94582BA9-F228-4482-913C-3757ADED4A9F}"/>
              </a:ext>
            </a:extLst>
          </p:cNvPr>
          <p:cNvGrpSpPr>
            <a:grpSpLocks/>
          </p:cNvGrpSpPr>
          <p:nvPr/>
        </p:nvGrpSpPr>
        <p:grpSpPr bwMode="auto">
          <a:xfrm>
            <a:off x="276225" y="404813"/>
            <a:ext cx="8640763" cy="6119812"/>
            <a:chOff x="275906" y="404664"/>
            <a:chExt cx="8640960" cy="6120680"/>
          </a:xfrm>
        </p:grpSpPr>
        <p:pic>
          <p:nvPicPr>
            <p:cNvPr id="11266" name="Picture 2" descr="http://www.kids-pages.com/folders/flashcards/Verbs_2/Flashcard46.jpg">
              <a:extLst>
                <a:ext uri="{FF2B5EF4-FFF2-40B4-BE49-F238E27FC236}">
                  <a16:creationId xmlns:a16="http://schemas.microsoft.com/office/drawing/2014/main" xmlns="" id="{58761FAB-2AF4-4504-8B1B-F99A5B6B9D6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287"/>
            <a:stretch/>
          </p:blipFill>
          <p:spPr bwMode="auto">
            <a:xfrm>
              <a:off x="275906" y="404664"/>
              <a:ext cx="8640960" cy="6120680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מלבן 1">
              <a:extLst>
                <a:ext uri="{FF2B5EF4-FFF2-40B4-BE49-F238E27FC236}">
                  <a16:creationId xmlns:a16="http://schemas.microsoft.com/office/drawing/2014/main" xmlns="" id="{200AD85B-8F4E-44CE-9E03-7E8C17DDA14C}"/>
                </a:ext>
              </a:extLst>
            </p:cNvPr>
            <p:cNvSpPr/>
            <p:nvPr/>
          </p:nvSpPr>
          <p:spPr>
            <a:xfrm>
              <a:off x="6587950" y="1916178"/>
              <a:ext cx="1297018" cy="360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4" name="מלבן 3">
              <a:extLst>
                <a:ext uri="{FF2B5EF4-FFF2-40B4-BE49-F238E27FC236}">
                  <a16:creationId xmlns:a16="http://schemas.microsoft.com/office/drawing/2014/main" xmlns="" id="{851C6CF8-129D-484A-A101-5AA8870677DA}"/>
                </a:ext>
              </a:extLst>
            </p:cNvPr>
            <p:cNvSpPr/>
            <p:nvPr/>
          </p:nvSpPr>
          <p:spPr>
            <a:xfrm>
              <a:off x="899808" y="6118886"/>
              <a:ext cx="1295430" cy="360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xmlns="" id="{84CA7301-3269-4731-B1B9-CA57BD6E275B}"/>
                </a:ext>
              </a:extLst>
            </p:cNvPr>
            <p:cNvSpPr/>
            <p:nvPr/>
          </p:nvSpPr>
          <p:spPr>
            <a:xfrm>
              <a:off x="3947878" y="1995565"/>
              <a:ext cx="1297017" cy="360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xmlns="" id="{A887F8D7-5CF1-4DB5-907B-F7A37B52C363}"/>
                </a:ext>
              </a:extLst>
            </p:cNvPr>
            <p:cNvSpPr/>
            <p:nvPr/>
          </p:nvSpPr>
          <p:spPr>
            <a:xfrm>
              <a:off x="3908189" y="6118886"/>
              <a:ext cx="1295430" cy="360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xmlns="" id="{877A3C4B-ED42-4F0A-AB01-B51180F23524}"/>
                </a:ext>
              </a:extLst>
            </p:cNvPr>
            <p:cNvSpPr/>
            <p:nvPr/>
          </p:nvSpPr>
          <p:spPr>
            <a:xfrm>
              <a:off x="1174451" y="4010387"/>
              <a:ext cx="1295430" cy="3588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xmlns="" id="{E677C011-F687-40D4-A9BD-D3F533C61E7A}"/>
                </a:ext>
              </a:extLst>
            </p:cNvPr>
            <p:cNvSpPr/>
            <p:nvPr/>
          </p:nvSpPr>
          <p:spPr>
            <a:xfrm>
              <a:off x="1187152" y="1930467"/>
              <a:ext cx="1297018" cy="360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xmlns="" id="{B8579C0B-AC65-426E-AFB9-98F667406647}"/>
                </a:ext>
              </a:extLst>
            </p:cNvPr>
            <p:cNvSpPr/>
            <p:nvPr/>
          </p:nvSpPr>
          <p:spPr>
            <a:xfrm>
              <a:off x="3947878" y="4077072"/>
              <a:ext cx="1297017" cy="360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xmlns="" id="{E0F9016C-7DB2-478F-98F9-7885E0D3E5D6}"/>
                </a:ext>
              </a:extLst>
            </p:cNvPr>
            <p:cNvSpPr/>
            <p:nvPr/>
          </p:nvSpPr>
          <p:spPr>
            <a:xfrm>
              <a:off x="6740353" y="4077072"/>
              <a:ext cx="1297018" cy="360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xmlns="" id="{92D877C9-9C42-435A-A85E-9D97C5C2D71F}"/>
                </a:ext>
              </a:extLst>
            </p:cNvPr>
            <p:cNvSpPr/>
            <p:nvPr/>
          </p:nvSpPr>
          <p:spPr>
            <a:xfrm>
              <a:off x="6587950" y="6118886"/>
              <a:ext cx="1297018" cy="3604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750E383-9E09-40DF-A172-D70273EAFAC5}"/>
              </a:ext>
            </a:extLst>
          </p:cNvPr>
          <p:cNvSpPr txBox="1"/>
          <p:nvPr/>
        </p:nvSpPr>
        <p:spPr>
          <a:xfrm>
            <a:off x="6624638" y="1858963"/>
            <a:ext cx="1527175" cy="554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3000" b="1" dirty="0"/>
              <a:t>يتسلَّقُ 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A31C162-07F6-4669-B0C5-42E0E3B387D5}"/>
              </a:ext>
            </a:extLst>
          </p:cNvPr>
          <p:cNvSpPr txBox="1"/>
          <p:nvPr/>
        </p:nvSpPr>
        <p:spPr>
          <a:xfrm>
            <a:off x="3908425" y="5924550"/>
            <a:ext cx="1527175" cy="554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JO" sz="3000" b="1" dirty="0"/>
              <a:t>يَلْعَبُ 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B06005CF-87E1-4931-A81C-A05AE6D7AAF0}"/>
              </a:ext>
            </a:extLst>
          </p:cNvPr>
          <p:cNvSpPr txBox="1"/>
          <p:nvPr/>
        </p:nvSpPr>
        <p:spPr>
          <a:xfrm>
            <a:off x="1431925" y="3870325"/>
            <a:ext cx="1527175" cy="554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3000" b="1" dirty="0"/>
              <a:t>تَطْبُخُ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C6C1DEC6-6CE6-44DA-8479-FCA58620B856}"/>
              </a:ext>
            </a:extLst>
          </p:cNvPr>
          <p:cNvSpPr txBox="1"/>
          <p:nvPr/>
        </p:nvSpPr>
        <p:spPr>
          <a:xfrm>
            <a:off x="1058863" y="1833563"/>
            <a:ext cx="1527175" cy="554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JO" sz="3000" b="1" dirty="0"/>
              <a:t>يَبْكي 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7516956F-8A35-45F9-97C2-44818C8E5952}"/>
              </a:ext>
            </a:extLst>
          </p:cNvPr>
          <p:cNvSpPr txBox="1"/>
          <p:nvPr/>
        </p:nvSpPr>
        <p:spPr>
          <a:xfrm>
            <a:off x="3717925" y="1901825"/>
            <a:ext cx="1527175" cy="554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JO" sz="3000" b="1" dirty="0"/>
              <a:t>تَضْحَكُ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C947A07-A147-4461-A4D2-75ADAC318EA0}"/>
              </a:ext>
            </a:extLst>
          </p:cNvPr>
          <p:cNvSpPr txBox="1"/>
          <p:nvPr/>
        </p:nvSpPr>
        <p:spPr>
          <a:xfrm>
            <a:off x="288925" y="5924550"/>
            <a:ext cx="1527175" cy="554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JO" sz="3000" b="1" dirty="0"/>
              <a:t>يَرْقُصا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DE570B0-E1C3-4ED9-80D0-F0E5604CBD0C}"/>
              </a:ext>
            </a:extLst>
          </p:cNvPr>
          <p:cNvSpPr txBox="1"/>
          <p:nvPr/>
        </p:nvSpPr>
        <p:spPr>
          <a:xfrm>
            <a:off x="6735763" y="3883025"/>
            <a:ext cx="1527175" cy="554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3000" b="1" dirty="0"/>
              <a:t>يُشاهِدُ 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687C6808-1EAD-4EE9-BA71-0F70EF262D1F}"/>
              </a:ext>
            </a:extLst>
          </p:cNvPr>
          <p:cNvSpPr txBox="1"/>
          <p:nvPr/>
        </p:nvSpPr>
        <p:spPr>
          <a:xfrm>
            <a:off x="3792538" y="3913188"/>
            <a:ext cx="1527175" cy="5540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JO" sz="3000" b="1" dirty="0"/>
              <a:t>يَنْتَظِرُ 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CE99557-DA2D-4FA6-A9C4-5088A44292A5}"/>
              </a:ext>
            </a:extLst>
          </p:cNvPr>
          <p:cNvSpPr txBox="1"/>
          <p:nvPr/>
        </p:nvSpPr>
        <p:spPr>
          <a:xfrm>
            <a:off x="6735763" y="5924550"/>
            <a:ext cx="1527175" cy="55403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JO" sz="3000" b="1" dirty="0"/>
              <a:t> تَطيرُ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קבוצה 14">
            <a:extLst>
              <a:ext uri="{FF2B5EF4-FFF2-40B4-BE49-F238E27FC236}">
                <a16:creationId xmlns:a16="http://schemas.microsoft.com/office/drawing/2014/main" xmlns="" id="{29F9BB27-1018-4C22-9FC7-8BF5F3949F51}"/>
              </a:ext>
            </a:extLst>
          </p:cNvPr>
          <p:cNvGrpSpPr>
            <a:grpSpLocks/>
          </p:cNvGrpSpPr>
          <p:nvPr/>
        </p:nvGrpSpPr>
        <p:grpSpPr bwMode="auto">
          <a:xfrm>
            <a:off x="250825" y="1268413"/>
            <a:ext cx="8642350" cy="5280025"/>
            <a:chOff x="251520" y="1268760"/>
            <a:chExt cx="8640960" cy="5279133"/>
          </a:xfrm>
        </p:grpSpPr>
        <p:pic>
          <p:nvPicPr>
            <p:cNvPr id="10242" name="Picture 2" descr="http://www.kids-pages.com/folders/flashcards/Verbs_1/Flashcard45.jpg">
              <a:extLst>
                <a:ext uri="{FF2B5EF4-FFF2-40B4-BE49-F238E27FC236}">
                  <a16:creationId xmlns:a16="http://schemas.microsoft.com/office/drawing/2014/main" xmlns="" id="{15582191-5876-4047-AAEB-F976E9A15D2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92"/>
            <a:stretch/>
          </p:blipFill>
          <p:spPr bwMode="auto">
            <a:xfrm>
              <a:off x="251520" y="1268760"/>
              <a:ext cx="8640960" cy="5279133"/>
            </a:xfrm>
            <a:prstGeom prst="rect">
              <a:avLst/>
            </a:prstGeom>
            <a:ln w="228600" cap="sq" cmpd="thickThin">
              <a:solidFill>
                <a:srgbClr val="000000"/>
              </a:solidFill>
              <a:prstDash val="solid"/>
              <a:miter lim="800000"/>
            </a:ln>
            <a:effectLst>
              <a:innerShdw blurRad="76200">
                <a:srgbClr val="000000"/>
              </a:inn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מלבן 2">
              <a:extLst>
                <a:ext uri="{FF2B5EF4-FFF2-40B4-BE49-F238E27FC236}">
                  <a16:creationId xmlns:a16="http://schemas.microsoft.com/office/drawing/2014/main" xmlns="" id="{55A02B45-6AC1-4604-A7F8-43054D96AB27}"/>
                </a:ext>
              </a:extLst>
            </p:cNvPr>
            <p:cNvSpPr/>
            <p:nvPr/>
          </p:nvSpPr>
          <p:spPr>
            <a:xfrm>
              <a:off x="6665576" y="6116166"/>
              <a:ext cx="1009488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5" name="מלבן 4">
              <a:extLst>
                <a:ext uri="{FF2B5EF4-FFF2-40B4-BE49-F238E27FC236}">
                  <a16:creationId xmlns:a16="http://schemas.microsoft.com/office/drawing/2014/main" xmlns="" id="{7DA4F583-B290-4202-9777-05262473DF14}"/>
                </a:ext>
              </a:extLst>
            </p:cNvPr>
            <p:cNvSpPr/>
            <p:nvPr/>
          </p:nvSpPr>
          <p:spPr>
            <a:xfrm>
              <a:off x="3851391" y="6116166"/>
              <a:ext cx="1007901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6" name="מלבן 5">
              <a:extLst>
                <a:ext uri="{FF2B5EF4-FFF2-40B4-BE49-F238E27FC236}">
                  <a16:creationId xmlns:a16="http://schemas.microsoft.com/office/drawing/2014/main" xmlns="" id="{25E120E7-79E5-42F6-9524-E43774A1AC68}"/>
                </a:ext>
              </a:extLst>
            </p:cNvPr>
            <p:cNvSpPr/>
            <p:nvPr/>
          </p:nvSpPr>
          <p:spPr>
            <a:xfrm>
              <a:off x="6819538" y="4365449"/>
              <a:ext cx="1007901" cy="287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JO" dirty="0" err="1">
                  <a:solidFill>
                    <a:schemeClr val="bg1"/>
                  </a:solidFill>
                </a:rPr>
                <a:t>رر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7" name="מלבן 6">
              <a:extLst>
                <a:ext uri="{FF2B5EF4-FFF2-40B4-BE49-F238E27FC236}">
                  <a16:creationId xmlns:a16="http://schemas.microsoft.com/office/drawing/2014/main" xmlns="" id="{5CF7954D-3F86-4ABD-9EEB-C6884C8174BA}"/>
                </a:ext>
              </a:extLst>
            </p:cNvPr>
            <p:cNvSpPr/>
            <p:nvPr/>
          </p:nvSpPr>
          <p:spPr>
            <a:xfrm>
              <a:off x="7260792" y="3094077"/>
              <a:ext cx="1009488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r>
                <a:rPr lang="ar-JO" dirty="0" err="1">
                  <a:solidFill>
                    <a:schemeClr val="bg1"/>
                  </a:solidFill>
                </a:rPr>
                <a:t>رر</a:t>
              </a:r>
              <a:endParaRPr lang="he-IL" dirty="0">
                <a:solidFill>
                  <a:schemeClr val="bg1"/>
                </a:solidFill>
              </a:endParaRPr>
            </a:p>
          </p:txBody>
        </p:sp>
        <p:sp>
          <p:nvSpPr>
            <p:cNvPr id="8" name="מלבן 7">
              <a:extLst>
                <a:ext uri="{FF2B5EF4-FFF2-40B4-BE49-F238E27FC236}">
                  <a16:creationId xmlns:a16="http://schemas.microsoft.com/office/drawing/2014/main" xmlns="" id="{82EB0810-C609-49DC-94A7-83853AB3DA5B}"/>
                </a:ext>
              </a:extLst>
            </p:cNvPr>
            <p:cNvSpPr/>
            <p:nvPr/>
          </p:nvSpPr>
          <p:spPr>
            <a:xfrm>
              <a:off x="4092652" y="2654413"/>
              <a:ext cx="1009488" cy="287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9" name="מלבן 8">
              <a:extLst>
                <a:ext uri="{FF2B5EF4-FFF2-40B4-BE49-F238E27FC236}">
                  <a16:creationId xmlns:a16="http://schemas.microsoft.com/office/drawing/2014/main" xmlns="" id="{A4DF7FA3-9C1D-454E-90F5-653F15924846}"/>
                </a:ext>
              </a:extLst>
            </p:cNvPr>
            <p:cNvSpPr/>
            <p:nvPr/>
          </p:nvSpPr>
          <p:spPr>
            <a:xfrm>
              <a:off x="899116" y="6116166"/>
              <a:ext cx="1007901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xmlns="" id="{B7E491E1-05BF-43A6-8EDB-92D296EEBFBF}"/>
                </a:ext>
              </a:extLst>
            </p:cNvPr>
            <p:cNvSpPr/>
            <p:nvPr/>
          </p:nvSpPr>
          <p:spPr>
            <a:xfrm>
              <a:off x="4067256" y="4424177"/>
              <a:ext cx="1009488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1" name="מלבן 10">
              <a:extLst>
                <a:ext uri="{FF2B5EF4-FFF2-40B4-BE49-F238E27FC236}">
                  <a16:creationId xmlns:a16="http://schemas.microsoft.com/office/drawing/2014/main" xmlns="" id="{8069BF35-DC1D-418C-9D3B-4C55BDCB7F71}"/>
                </a:ext>
              </a:extLst>
            </p:cNvPr>
            <p:cNvSpPr/>
            <p:nvPr/>
          </p:nvSpPr>
          <p:spPr>
            <a:xfrm>
              <a:off x="1043556" y="4424177"/>
              <a:ext cx="1007900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2" name="מלבן 11">
              <a:extLst>
                <a:ext uri="{FF2B5EF4-FFF2-40B4-BE49-F238E27FC236}">
                  <a16:creationId xmlns:a16="http://schemas.microsoft.com/office/drawing/2014/main" xmlns="" id="{A9916447-9212-416B-89B8-A6CE85A0CD1F}"/>
                </a:ext>
              </a:extLst>
            </p:cNvPr>
            <p:cNvSpPr/>
            <p:nvPr/>
          </p:nvSpPr>
          <p:spPr>
            <a:xfrm>
              <a:off x="7260792" y="3094077"/>
              <a:ext cx="1009488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xmlns="" id="{F7189D0E-CB2D-46E1-A42A-5BD9CE2E24CD}"/>
                </a:ext>
              </a:extLst>
            </p:cNvPr>
            <p:cNvSpPr/>
            <p:nvPr/>
          </p:nvSpPr>
          <p:spPr>
            <a:xfrm>
              <a:off x="899116" y="2654413"/>
              <a:ext cx="1007901" cy="287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  <p:sp>
          <p:nvSpPr>
            <p:cNvPr id="14" name="מלבן 13">
              <a:extLst>
                <a:ext uri="{FF2B5EF4-FFF2-40B4-BE49-F238E27FC236}">
                  <a16:creationId xmlns:a16="http://schemas.microsoft.com/office/drawing/2014/main" xmlns="" id="{3AD4F20E-4E44-4314-B5D9-08D37BD94DC6}"/>
                </a:ext>
              </a:extLst>
            </p:cNvPr>
            <p:cNvSpPr/>
            <p:nvPr/>
          </p:nvSpPr>
          <p:spPr>
            <a:xfrm>
              <a:off x="6803666" y="2636954"/>
              <a:ext cx="1009488" cy="287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>
                <a:defRPr/>
              </a:pPr>
              <a:endParaRPr lang="he-IL">
                <a:solidFill>
                  <a:schemeClr val="bg1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83FC9E4-9722-4EEA-AF9A-15CD60B0C5EC}"/>
              </a:ext>
            </a:extLst>
          </p:cNvPr>
          <p:cNvSpPr txBox="1"/>
          <p:nvPr/>
        </p:nvSpPr>
        <p:spPr>
          <a:xfrm>
            <a:off x="2022759" y="26729"/>
            <a:ext cx="5238689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endParaRPr lang="he-IL" sz="5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69E0926-40D7-4467-8EDA-471C53088387}"/>
              </a:ext>
            </a:extLst>
          </p:cNvPr>
          <p:cNvSpPr txBox="1"/>
          <p:nvPr/>
        </p:nvSpPr>
        <p:spPr>
          <a:xfrm>
            <a:off x="6819900" y="2579688"/>
            <a:ext cx="1150938" cy="5222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 يلعبُ 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741BA3D3-E4EF-46CC-8815-882FF1C7133B}"/>
              </a:ext>
            </a:extLst>
          </p:cNvPr>
          <p:cNvSpPr txBox="1"/>
          <p:nvPr/>
        </p:nvSpPr>
        <p:spPr>
          <a:xfrm>
            <a:off x="6804025" y="4187825"/>
            <a:ext cx="1152525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تكتُبُ 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727321E-C5EA-48AF-BB5F-9E65EEED582F}"/>
              </a:ext>
            </a:extLst>
          </p:cNvPr>
          <p:cNvSpPr txBox="1"/>
          <p:nvPr/>
        </p:nvSpPr>
        <p:spPr>
          <a:xfrm>
            <a:off x="3779838" y="4248150"/>
            <a:ext cx="1152525" cy="5222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 تقرأ  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7106754-895D-4F2B-9EBE-A93C52D9B776}"/>
              </a:ext>
            </a:extLst>
          </p:cNvPr>
          <p:cNvSpPr txBox="1"/>
          <p:nvPr/>
        </p:nvSpPr>
        <p:spPr>
          <a:xfrm>
            <a:off x="3444875" y="2513013"/>
            <a:ext cx="1152525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يجري  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0604D324-3880-43C6-88D1-89584A7E8423}"/>
              </a:ext>
            </a:extLst>
          </p:cNvPr>
          <p:cNvSpPr txBox="1"/>
          <p:nvPr/>
        </p:nvSpPr>
        <p:spPr>
          <a:xfrm>
            <a:off x="250825" y="2470150"/>
            <a:ext cx="1296988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600" b="1" dirty="0"/>
              <a:t>تمشي </a:t>
            </a:r>
            <a:r>
              <a:rPr lang="ar-JO" sz="2800" b="1" dirty="0"/>
              <a:t>  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4E809CC7-4BCD-4A76-9DCD-B521943384F6}"/>
              </a:ext>
            </a:extLst>
          </p:cNvPr>
          <p:cNvSpPr txBox="1"/>
          <p:nvPr/>
        </p:nvSpPr>
        <p:spPr>
          <a:xfrm>
            <a:off x="250825" y="6007100"/>
            <a:ext cx="1152525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 تقفزُ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0ED6DB9-0EDE-4697-B9F6-7045FC10F2FC}"/>
              </a:ext>
            </a:extLst>
          </p:cNvPr>
          <p:cNvSpPr txBox="1"/>
          <p:nvPr/>
        </p:nvSpPr>
        <p:spPr>
          <a:xfrm>
            <a:off x="3949700" y="5997575"/>
            <a:ext cx="1152525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يقودُ  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17C79CF4-2FE3-4385-BC8B-8AFCAD1B8526}"/>
              </a:ext>
            </a:extLst>
          </p:cNvPr>
          <p:cNvSpPr txBox="1"/>
          <p:nvPr/>
        </p:nvSpPr>
        <p:spPr>
          <a:xfrm>
            <a:off x="6665913" y="5997575"/>
            <a:ext cx="1379537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 تتحدث  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A814FA4-4B31-4042-A814-16F992DDC24E}"/>
              </a:ext>
            </a:extLst>
          </p:cNvPr>
          <p:cNvSpPr txBox="1"/>
          <p:nvPr/>
        </p:nvSpPr>
        <p:spPr>
          <a:xfrm>
            <a:off x="250825" y="4217988"/>
            <a:ext cx="1152525" cy="5238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JO" sz="2800" b="1" dirty="0"/>
              <a:t>  تَنامُ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2A3DF74CDDD84346878D8B459A8B3C22" ma:contentTypeVersion="3" ma:contentTypeDescription="צור מסמך חדש." ma:contentTypeScope="" ma:versionID="6d63073f47ec5012f1992c320de2cb58">
  <xsd:schema xmlns:xsd="http://www.w3.org/2001/XMLSchema" xmlns:xs="http://www.w3.org/2001/XMLSchema" xmlns:p="http://schemas.microsoft.com/office/2006/metadata/properties" xmlns:ns1="http://schemas.microsoft.com/sharepoint/v3" xmlns:ns2="0226ef74-d9d9-4893-97c2-188a3ae569ec" targetNamespace="http://schemas.microsoft.com/office/2006/metadata/properties" ma:root="true" ma:fieldsID="04618f2d73f18da808daa1c1a9b271d3" ns1:_="" ns2:_="">
    <xsd:import namespace="http://schemas.microsoft.com/sharepoint/v3"/>
    <xsd:import namespace="0226ef74-d9d9-4893-97c2-188a3ae569e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26ef74-d9d9-4893-97c2-188a3ae569ec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ערך של מזהה מסמך" ma:description="הערך של מזהה המסמך שהוקצה לפריט זה." ma:internalName="_dlc_DocId" ma:readOnly="true">
      <xsd:simpleType>
        <xsd:restriction base="dms:Text"/>
      </xsd:simpleType>
    </xsd:element>
    <xsd:element name="_dlc_DocIdUrl" ma:index="11" nillable="true" ma:displayName="מזהה מסמך" ma:description="קישור קבוע למסמך זה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/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6D868BB-B48D-48AB-ACE4-EDD166DEC40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0226ef74-d9d9-4893-97c2-188a3ae569e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26536E-A820-4E7E-A460-DBC5165CEE6F}">
  <ds:schemaRefs>
    <ds:schemaRef ds:uri="http://schemas.microsoft.com/sharepoint/event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327B2430-BB54-4F21-965C-AC67A83B6B1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F782F96-DA69-4B63-B61E-41FC4AEA8C23}">
  <ds:schemaRefs>
    <ds:schemaRef ds:uri="http://schemas.microsoft.com/office/2006/metadata/longProperties"/>
  </ds:schemaRefs>
</ds:datastoreItem>
</file>

<file path=customXml/itemProps5.xml><?xml version="1.0" encoding="utf-8"?>
<ds:datastoreItem xmlns:ds="http://schemas.openxmlformats.org/officeDocument/2006/customXml" ds:itemID="{9A8510A7-94F8-42B6-B38C-A0BADD2D6D0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351</Words>
  <Application>Microsoft Office PowerPoint</Application>
  <PresentationFormat>‫הצגה על המסך (4:3)</PresentationFormat>
  <Paragraphs>101</Paragraphs>
  <Slides>16</Slides>
  <Notes>13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ערכת נושא Office</vt:lpstr>
      <vt:lpstr>מצגת של PowerPoint</vt:lpstr>
      <vt:lpstr>מצגת של PowerPoint</vt:lpstr>
      <vt:lpstr>מצגת של PowerPoint</vt:lpstr>
      <vt:lpstr>מצגת של PowerPoint</vt:lpstr>
      <vt:lpstr>تعريف الاسم</vt:lpstr>
      <vt:lpstr>مميّزات الاسم</vt:lpstr>
      <vt:lpstr>تعريف الفعل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AMJAD</dc:creator>
  <cp:lastModifiedBy>Hebrew</cp:lastModifiedBy>
  <cp:revision>16</cp:revision>
  <dcterms:created xsi:type="dcterms:W3CDTF">2009-05-02T10:14:14Z</dcterms:created>
  <dcterms:modified xsi:type="dcterms:W3CDTF">2020-10-19T07:25:30Z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CZPEF7TYN7US-185-11</vt:lpwstr>
  </property>
  <property fmtid="{D5CDD505-2E9C-101B-9397-08002B2CF9AE}" pid="3" name="_dlc_DocIdItemGuid">
    <vt:lpwstr>9d634e1d-e263-4895-899a-a6c0bb05ef1d</vt:lpwstr>
  </property>
  <property fmtid="{D5CDD505-2E9C-101B-9397-08002B2CF9AE}" pid="4" name="_dlc_DocIdUrl">
    <vt:lpwstr>http://sh.sisma.org.il/School/yesodid/mktswa3/arabic/_layouts/DocIdRedir.aspx?ID=CZPEF7TYN7US-185-11, CZPEF7TYN7US-185-11</vt:lpwstr>
  </property>
</Properties>
</file>