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5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263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62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57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42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7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159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9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580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75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72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0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A9B3-2195-415C-BA0C-086AC1D4AF34}" type="datetimeFigureOut">
              <a:rPr lang="ar-SA" smtClean="0"/>
              <a:t>10/09/1441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طارات اطفال للكتابة جاهزة للطباعة بالصور اطارات براويز للكتاب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0"/>
            <a:ext cx="6007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اطارات اطفال للكتابة جاهزة للطباعة بالصور اطارات براويز للكتاب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8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553739" y="1895061"/>
            <a:ext cx="311426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/>
              <a:t>شعوري اليوم: فرح، خوف، قلق، ارتياح.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03300" y="2003816"/>
            <a:ext cx="4089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/>
              <a:t>أكثر شيء استمتعت به خلال فترة مكوثي في البيت.</a:t>
            </a:r>
          </a:p>
        </p:txBody>
      </p:sp>
      <p:pic>
        <p:nvPicPr>
          <p:cNvPr id="6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49" y="681116"/>
            <a:ext cx="1466850" cy="1466850"/>
          </a:xfrm>
          <a:prstGeom prst="rect">
            <a:avLst/>
          </a:prstGeom>
        </p:spPr>
      </p:pic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576" y="681116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منتديات المميزة النسائ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220597"/>
            <a:ext cx="6134101" cy="75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منتديات المميزة النسائ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6134101" cy="75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745358" y="1643270"/>
            <a:ext cx="443947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أكثر شيء ترغب في فعله اليوم؟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63656" y="1809198"/>
            <a:ext cx="443947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شخصٌ أوّد احتضانه بشدّة عندما يُسمح لي ذلك..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79" y="458258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80" y="458258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صور و خلفيات جميلة للكتابة عليها 2020 | Melange de couleur, Image feerique,  Art des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6604000" cy="6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 و خلفيات جميلة للكتابة عليها 2020 | Melange de couleur, Image feerique,  Art des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3300" cy="6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7871791" y="2014329"/>
            <a:ext cx="216010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أيّ حركات يمكننا أن نقوم بها لنعبّر عن محبتنا </a:t>
            </a:r>
            <a:r>
              <a:rPr lang="ar-SA" sz="3200" b="1" dirty="0" err="1"/>
              <a:t>للاخرين</a:t>
            </a:r>
            <a:r>
              <a:rPr lang="ar-SA" sz="3200" b="1" dirty="0"/>
              <a:t> عن بعد.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835426" y="2374300"/>
            <a:ext cx="216010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شاركْنا بثلاثة أمورٍ تحمد الله عليها.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21" y="907450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15" y="951345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31500" y="1921023"/>
            <a:ext cx="10515600" cy="2606556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إطارات جميلة رسمت باليد الزهور الحدود الحدود الحدود, الحدود جميل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3" y="0"/>
            <a:ext cx="6268278" cy="6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إطارات جميلة رسمت باليد الزهور الحدود الحدود الحدود, الحدود جميل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555" y="0"/>
            <a:ext cx="6268278" cy="6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620000" y="2796209"/>
            <a:ext cx="29022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توقعاتي لهذا اليوم هي:.......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436482" y="2584174"/>
            <a:ext cx="306125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الارشادات الّتي يجب أن تتبعها خلال تواجدك في الصّف، في السّاحة، في الحمام للمحافظة على نفسك</a:t>
            </a:r>
            <a:r>
              <a:rPr lang="ar-SA" dirty="0"/>
              <a:t>.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49" y="1577492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59" y="1471475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897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9" y="0"/>
            <a:ext cx="6197601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978900" y="1690688"/>
            <a:ext cx="24638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ماذا أوصاك والداك قبل أن تأتي الى المدرسة؟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59101" y="1736725"/>
            <a:ext cx="2463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هي التّغييرات الّتي حدثت معك خلال فترة مكوثك في البيت في ظلّ انتشار فيروس </a:t>
            </a:r>
            <a:r>
              <a:rPr lang="ar-SA" sz="2800" b="1" dirty="0" err="1"/>
              <a:t>الكورونا</a:t>
            </a:r>
            <a:r>
              <a:rPr lang="ar-SA" sz="2800" b="1" dirty="0"/>
              <a:t>؟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475457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38" y="475457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52784" y="3568203"/>
            <a:ext cx="10515600" cy="2043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1208" y="2289451"/>
            <a:ext cx="10515600" cy="435133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6146" name="Picture 2" descr="براويز صور 2017 اطارات مزخرفة للصور | مصراوى الشام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43" y="172278"/>
            <a:ext cx="5814391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براويز صور 2017 اطارات مزخرفة للصور | مصراوى الشام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6" y="195607"/>
            <a:ext cx="5700368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7724361" y="1895134"/>
            <a:ext cx="247815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ما النّصائح الّتي تقدّمها لزملائك كي يحموا أنفسهم من العدوى؟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966981" y="1895133"/>
            <a:ext cx="256526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يجب عليك وعلى المعلّمات وضع الكمامات، ما رأيك بذلك؟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69" y="728552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6" y="777008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58871" y="3092450"/>
            <a:ext cx="11683079" cy="1595996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5" name="Picture 2" descr="ملف ( سكرابز بدون تحميل ) سيكون متجددا دائما## - أناقة مغ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0" y="0"/>
            <a:ext cx="583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1056906" y="2431634"/>
            <a:ext cx="450735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800" b="1" dirty="0"/>
              <a:t>ما هو أكثر شيء اشتقت إليه في المدرسة؟</a:t>
            </a:r>
          </a:p>
        </p:txBody>
      </p:sp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23" y="1085917"/>
            <a:ext cx="1466850" cy="1466850"/>
          </a:xfrm>
          <a:prstGeom prst="rect">
            <a:avLst/>
          </a:prstGeom>
        </p:spPr>
      </p:pic>
      <p:pic>
        <p:nvPicPr>
          <p:cNvPr id="11" name="Picture 2" descr="ملف ( سكرابز بدون تحميل ) سيكون متجددا دائما## - أناقة مغ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53" y="0"/>
            <a:ext cx="583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80" y="1085917"/>
            <a:ext cx="1466850" cy="146685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7157829" y="2431634"/>
            <a:ext cx="42373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سؤالٌ أريد أن أوجهه لمعلمتي..</a:t>
            </a:r>
          </a:p>
        </p:txBody>
      </p:sp>
    </p:spTree>
    <p:extLst>
      <p:ext uri="{BB962C8B-B14F-4D97-AF65-F5344CB8AC3E}">
        <p14:creationId xmlns:p14="http://schemas.microsoft.com/office/powerpoint/2010/main" val="367733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مدونة خرابيش: اطارات ا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8" y="0"/>
            <a:ext cx="629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مدونة خرابيش: اطارات ا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269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175500" y="2260600"/>
            <a:ext cx="2082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ما الّذي شجّعني للعودة الى المدرسة؟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38200" y="2014378"/>
            <a:ext cx="258638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أعجبني- لم يعجبني خلال مسيرة التّعلم عن بعد.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59" y="793750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7" y="772147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3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897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9" y="0"/>
            <a:ext cx="6197601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978900" y="1690688"/>
            <a:ext cx="2463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كيف تقضي يومك في رمضان؟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59101" y="1736725"/>
            <a:ext cx="24638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الاختلاف بين رمضان هذه السّنة وبين رمضان في السّنة السّابقة؟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475457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4" y="500063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401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179</Words>
  <Application>Microsoft Office PowerPoint</Application>
  <PresentationFormat>شاشة عريضة</PresentationFormat>
  <Paragraphs>18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مستخدم غير معروف</cp:lastModifiedBy>
  <cp:revision>15</cp:revision>
  <dcterms:created xsi:type="dcterms:W3CDTF">2020-05-02T10:14:42Z</dcterms:created>
  <dcterms:modified xsi:type="dcterms:W3CDTF">2020-05-02T17:11:42Z</dcterms:modified>
</cp:coreProperties>
</file>