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955B-A6AD-4D9A-96B5-492BE44A04D9}" type="datetimeFigureOut">
              <a:rPr lang="he-IL" smtClean="0"/>
              <a:t>י'/אלול/תש"פ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3FAE1-C649-4254-ADEB-C167583C9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899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955B-A6AD-4D9A-96B5-492BE44A04D9}" type="datetimeFigureOut">
              <a:rPr lang="he-IL" smtClean="0"/>
              <a:t>י'/אלול/תש"פ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3FAE1-C649-4254-ADEB-C167583C9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4250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955B-A6AD-4D9A-96B5-492BE44A04D9}" type="datetimeFigureOut">
              <a:rPr lang="he-IL" smtClean="0"/>
              <a:t>י'/אלול/תש"פ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3FAE1-C649-4254-ADEB-C167583C9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730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955B-A6AD-4D9A-96B5-492BE44A04D9}" type="datetimeFigureOut">
              <a:rPr lang="he-IL" smtClean="0"/>
              <a:t>י'/אלול/תש"פ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3FAE1-C649-4254-ADEB-C167583C9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915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955B-A6AD-4D9A-96B5-492BE44A04D9}" type="datetimeFigureOut">
              <a:rPr lang="he-IL" smtClean="0"/>
              <a:t>י'/אלול/תש"פ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3FAE1-C649-4254-ADEB-C167583C9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478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955B-A6AD-4D9A-96B5-492BE44A04D9}" type="datetimeFigureOut">
              <a:rPr lang="he-IL" smtClean="0"/>
              <a:t>י'/אלול/תש"פ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3FAE1-C649-4254-ADEB-C167583C9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38297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955B-A6AD-4D9A-96B5-492BE44A04D9}" type="datetimeFigureOut">
              <a:rPr lang="he-IL" smtClean="0"/>
              <a:t>י'/אלול/תש"פ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3FAE1-C649-4254-ADEB-C167583C9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267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955B-A6AD-4D9A-96B5-492BE44A04D9}" type="datetimeFigureOut">
              <a:rPr lang="he-IL" smtClean="0"/>
              <a:t>י'/אלול/תש"פ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3FAE1-C649-4254-ADEB-C167583C9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7151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955B-A6AD-4D9A-96B5-492BE44A04D9}" type="datetimeFigureOut">
              <a:rPr lang="he-IL" smtClean="0"/>
              <a:t>י'/אלול/תש"פ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3FAE1-C649-4254-ADEB-C167583C9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778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955B-A6AD-4D9A-96B5-492BE44A04D9}" type="datetimeFigureOut">
              <a:rPr lang="he-IL" smtClean="0"/>
              <a:t>י'/אלול/תש"פ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3FAE1-C649-4254-ADEB-C167583C9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06878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955B-A6AD-4D9A-96B5-492BE44A04D9}" type="datetimeFigureOut">
              <a:rPr lang="he-IL" smtClean="0"/>
              <a:t>י'/אלול/תש"פ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3FAE1-C649-4254-ADEB-C167583C9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01807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2955B-A6AD-4D9A-96B5-492BE44A04D9}" type="datetimeFigureOut">
              <a:rPr lang="he-IL" smtClean="0"/>
              <a:t>י'/אלול/תש"פ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3FAE1-C649-4254-ADEB-C167583C901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979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24" y="571"/>
            <a:ext cx="3212547" cy="4499421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024" y="4680471"/>
            <a:ext cx="3214439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63" y="0"/>
            <a:ext cx="3646487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19" y="4680471"/>
            <a:ext cx="3646487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180783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‫הצגה על המסך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Windows User</dc:creator>
  <cp:lastModifiedBy>Windows User</cp:lastModifiedBy>
  <cp:revision>1</cp:revision>
  <dcterms:created xsi:type="dcterms:W3CDTF">2020-08-30T08:18:29Z</dcterms:created>
  <dcterms:modified xsi:type="dcterms:W3CDTF">2020-08-30T08:20:29Z</dcterms:modified>
</cp:coreProperties>
</file>